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64" r:id="rId3"/>
    <p:sldId id="258" r:id="rId4"/>
    <p:sldId id="260" r:id="rId5"/>
    <p:sldId id="259" r:id="rId6"/>
    <p:sldId id="261" r:id="rId7"/>
    <p:sldId id="359" r:id="rId8"/>
    <p:sldId id="372" r:id="rId9"/>
    <p:sldId id="373" r:id="rId10"/>
    <p:sldId id="270" r:id="rId11"/>
    <p:sldId id="286" r:id="rId12"/>
    <p:sldId id="269" r:id="rId13"/>
    <p:sldId id="361" r:id="rId14"/>
    <p:sldId id="362" r:id="rId15"/>
    <p:sldId id="262" r:id="rId16"/>
    <p:sldId id="363" r:id="rId17"/>
    <p:sldId id="364" r:id="rId18"/>
    <p:sldId id="365" r:id="rId19"/>
    <p:sldId id="366" r:id="rId20"/>
    <p:sldId id="267" r:id="rId21"/>
    <p:sldId id="360" r:id="rId22"/>
    <p:sldId id="367" r:id="rId23"/>
    <p:sldId id="368" r:id="rId24"/>
    <p:sldId id="369" r:id="rId25"/>
    <p:sldId id="370" r:id="rId26"/>
    <p:sldId id="371" r:id="rId27"/>
    <p:sldId id="280" r:id="rId28"/>
    <p:sldId id="266" r:id="rId29"/>
    <p:sldId id="271" r:id="rId30"/>
  </p:sldIdLst>
  <p:sldSz cx="9144000" cy="5143500" type="screen16x9"/>
  <p:notesSz cx="6858000" cy="9144000"/>
  <p:embeddedFontLst>
    <p:embeddedFont>
      <p:font typeface="Anaheim" panose="020B0604020202020204" charset="0"/>
      <p:regular r:id="rId32"/>
      <p:bold r:id="rId33"/>
    </p:embeddedFont>
    <p:embeddedFont>
      <p:font typeface="Bebas Neue" panose="020B0606020202050201" pitchFamily="34" charset="0"/>
      <p:regular r:id="rId34"/>
    </p:embeddedFont>
    <p:embeddedFont>
      <p:font typeface="DM Sans Medium" pitchFamily="2" charset="0"/>
      <p:regular r:id="rId35"/>
      <p:bold r:id="rId36"/>
      <p:italic r:id="rId37"/>
      <p:boldItalic r:id="rId38"/>
    </p:embeddedFont>
    <p:embeddedFont>
      <p:font typeface="Nunito Light" pitchFamily="2" charset="0"/>
      <p:regular r:id="rId39"/>
      <p:italic r:id="rId40"/>
    </p:embeddedFont>
    <p:embeddedFont>
      <p:font typeface="Open Sans" panose="020B0606030504020204" pitchFamily="34" charset="0"/>
      <p:regular r:id="rId41"/>
      <p:bold r:id="rId42"/>
      <p:italic r:id="rId43"/>
      <p:boldItalic r:id="rId44"/>
    </p:embeddedFont>
    <p:embeddedFont>
      <p:font typeface="Raleway" pitchFamily="2" charset="0"/>
      <p:regular r:id="rId45"/>
      <p:bold r:id="rId46"/>
      <p:italic r:id="rId47"/>
      <p:boldItalic r:id="rId48"/>
    </p:embeddedFont>
    <p:embeddedFont>
      <p:font typeface="Roboto" pitchFamily="2" charset="0"/>
      <p:regular r:id="rId49"/>
      <p:bold r:id="rId50"/>
      <p:italic r:id="rId51"/>
      <p:boldItalic r:id="rId52"/>
    </p:embeddedFont>
    <p:embeddedFont>
      <p:font typeface="Roboto Medium"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D8D121-413E-469A-AB0C-C920030A3C08}">
  <a:tblStyle styleId="{21D8D121-413E-469A-AB0C-C920030A3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3DED41-D045-4C6C-A71B-04F635A48DA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ace0e76b4a_1_1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ace0e76b4a_1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7C048793-7D9B-DED4-C452-69C5A96F50F1}"/>
            </a:ext>
          </a:extLst>
        </p:cNvPr>
        <p:cNvGrpSpPr/>
        <p:nvPr/>
      </p:nvGrpSpPr>
      <p:grpSpPr>
        <a:xfrm>
          <a:off x="0" y="0"/>
          <a:ext cx="0" cy="0"/>
          <a:chOff x="0" y="0"/>
          <a:chExt cx="0" cy="0"/>
        </a:xfrm>
      </p:grpSpPr>
      <p:sp>
        <p:nvSpPr>
          <p:cNvPr id="1003" name="Google Shape;1003;g54dda1946d_6_358:notes">
            <a:extLst>
              <a:ext uri="{FF2B5EF4-FFF2-40B4-BE49-F238E27FC236}">
                <a16:creationId xmlns:a16="http://schemas.microsoft.com/office/drawing/2014/main" id="{DB82F52F-9DE1-E08A-49FB-5E735BBBE6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58:notes">
            <a:extLst>
              <a:ext uri="{FF2B5EF4-FFF2-40B4-BE49-F238E27FC236}">
                <a16:creationId xmlns:a16="http://schemas.microsoft.com/office/drawing/2014/main" id="{148B2D2A-B43A-5EAA-AFD2-2EAF23039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95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EA13AEA2-F0D4-C719-3F3E-A2B84261D94C}"/>
            </a:ext>
          </a:extLst>
        </p:cNvPr>
        <p:cNvGrpSpPr/>
        <p:nvPr/>
      </p:nvGrpSpPr>
      <p:grpSpPr>
        <a:xfrm>
          <a:off x="0" y="0"/>
          <a:ext cx="0" cy="0"/>
          <a:chOff x="0" y="0"/>
          <a:chExt cx="0" cy="0"/>
        </a:xfrm>
      </p:grpSpPr>
      <p:sp>
        <p:nvSpPr>
          <p:cNvPr id="1003" name="Google Shape;1003;g54dda1946d_6_358:notes">
            <a:extLst>
              <a:ext uri="{FF2B5EF4-FFF2-40B4-BE49-F238E27FC236}">
                <a16:creationId xmlns:a16="http://schemas.microsoft.com/office/drawing/2014/main" id="{E8DEE805-39C3-0F84-57AD-5EFC6DDF7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6_358:notes">
            <a:extLst>
              <a:ext uri="{FF2B5EF4-FFF2-40B4-BE49-F238E27FC236}">
                <a16:creationId xmlns:a16="http://schemas.microsoft.com/office/drawing/2014/main" id="{EB28A152-8940-71C6-6C6E-A84483A88D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607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D7BE2C7A-2324-2022-DBF4-4A9367D3DD08}"/>
            </a:ext>
          </a:extLst>
        </p:cNvPr>
        <p:cNvGrpSpPr/>
        <p:nvPr/>
      </p:nvGrpSpPr>
      <p:grpSpPr>
        <a:xfrm>
          <a:off x="0" y="0"/>
          <a:ext cx="0" cy="0"/>
          <a:chOff x="0" y="0"/>
          <a:chExt cx="0" cy="0"/>
        </a:xfrm>
      </p:grpSpPr>
      <p:sp>
        <p:nvSpPr>
          <p:cNvPr id="892" name="Google Shape;892;g14072739ea5_12_0:notes">
            <a:extLst>
              <a:ext uri="{FF2B5EF4-FFF2-40B4-BE49-F238E27FC236}">
                <a16:creationId xmlns:a16="http://schemas.microsoft.com/office/drawing/2014/main" id="{042DECFE-0D34-F5F2-22DA-C179AC3542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a:extLst>
              <a:ext uri="{FF2B5EF4-FFF2-40B4-BE49-F238E27FC236}">
                <a16:creationId xmlns:a16="http://schemas.microsoft.com/office/drawing/2014/main" id="{DFC20467-49E0-4592-BFC9-736EF77915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997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937BE4C1-261B-4F9A-382F-99D57EDA181A}"/>
            </a:ext>
          </a:extLst>
        </p:cNvPr>
        <p:cNvGrpSpPr/>
        <p:nvPr/>
      </p:nvGrpSpPr>
      <p:grpSpPr>
        <a:xfrm>
          <a:off x="0" y="0"/>
          <a:ext cx="0" cy="0"/>
          <a:chOff x="0" y="0"/>
          <a:chExt cx="0" cy="0"/>
        </a:xfrm>
      </p:grpSpPr>
      <p:sp>
        <p:nvSpPr>
          <p:cNvPr id="892" name="Google Shape;892;g14072739ea5_12_0:notes">
            <a:extLst>
              <a:ext uri="{FF2B5EF4-FFF2-40B4-BE49-F238E27FC236}">
                <a16:creationId xmlns:a16="http://schemas.microsoft.com/office/drawing/2014/main" id="{24AF7EBC-3AF0-8018-064B-8B852C1835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a:extLst>
              <a:ext uri="{FF2B5EF4-FFF2-40B4-BE49-F238E27FC236}">
                <a16:creationId xmlns:a16="http://schemas.microsoft.com/office/drawing/2014/main" id="{BF766BBF-3E91-2D1F-4E5C-5E123E880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66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06CE0765-2C4B-7683-D5AC-D31A92FF1851}"/>
            </a:ext>
          </a:extLst>
        </p:cNvPr>
        <p:cNvGrpSpPr/>
        <p:nvPr/>
      </p:nvGrpSpPr>
      <p:grpSpPr>
        <a:xfrm>
          <a:off x="0" y="0"/>
          <a:ext cx="0" cy="0"/>
          <a:chOff x="0" y="0"/>
          <a:chExt cx="0" cy="0"/>
        </a:xfrm>
      </p:grpSpPr>
      <p:sp>
        <p:nvSpPr>
          <p:cNvPr id="892" name="Google Shape;892;g14072739ea5_12_0:notes">
            <a:extLst>
              <a:ext uri="{FF2B5EF4-FFF2-40B4-BE49-F238E27FC236}">
                <a16:creationId xmlns:a16="http://schemas.microsoft.com/office/drawing/2014/main" id="{FE872DC2-7622-2EC4-4A11-F498E0D74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a:extLst>
              <a:ext uri="{FF2B5EF4-FFF2-40B4-BE49-F238E27FC236}">
                <a16:creationId xmlns:a16="http://schemas.microsoft.com/office/drawing/2014/main" id="{78BE5122-9ED8-8CBA-3DE1-D26752E564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337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a:extLst>
            <a:ext uri="{FF2B5EF4-FFF2-40B4-BE49-F238E27FC236}">
              <a16:creationId xmlns:a16="http://schemas.microsoft.com/office/drawing/2014/main" id="{FF34201F-8B35-E7E7-EEB5-5456CAF351EC}"/>
            </a:ext>
          </a:extLst>
        </p:cNvPr>
        <p:cNvGrpSpPr/>
        <p:nvPr/>
      </p:nvGrpSpPr>
      <p:grpSpPr>
        <a:xfrm>
          <a:off x="0" y="0"/>
          <a:ext cx="0" cy="0"/>
          <a:chOff x="0" y="0"/>
          <a:chExt cx="0" cy="0"/>
        </a:xfrm>
      </p:grpSpPr>
      <p:sp>
        <p:nvSpPr>
          <p:cNvPr id="892" name="Google Shape;892;g14072739ea5_12_0:notes">
            <a:extLst>
              <a:ext uri="{FF2B5EF4-FFF2-40B4-BE49-F238E27FC236}">
                <a16:creationId xmlns:a16="http://schemas.microsoft.com/office/drawing/2014/main" id="{385A9DCE-3191-8574-D19B-92A0B1837B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072739ea5_12_0:notes">
            <a:extLst>
              <a:ext uri="{FF2B5EF4-FFF2-40B4-BE49-F238E27FC236}">
                <a16:creationId xmlns:a16="http://schemas.microsoft.com/office/drawing/2014/main" id="{BA278F17-7C0E-AE8E-3C4E-7FC4E8FD10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77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ace0e76b4a_1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ace0e76b4a_1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ad038acb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ad038acb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9667C64D-4F3E-AD5C-4D7A-0419F46467D7}"/>
            </a:ext>
          </a:extLst>
        </p:cNvPr>
        <p:cNvGrpSpPr/>
        <p:nvPr/>
      </p:nvGrpSpPr>
      <p:grpSpPr>
        <a:xfrm>
          <a:off x="0" y="0"/>
          <a:ext cx="0" cy="0"/>
          <a:chOff x="0" y="0"/>
          <a:chExt cx="0" cy="0"/>
        </a:xfrm>
      </p:grpSpPr>
      <p:sp>
        <p:nvSpPr>
          <p:cNvPr id="369" name="Google Shape;369;gd431007ba2_0_208:notes">
            <a:extLst>
              <a:ext uri="{FF2B5EF4-FFF2-40B4-BE49-F238E27FC236}">
                <a16:creationId xmlns:a16="http://schemas.microsoft.com/office/drawing/2014/main" id="{12F05D19-C3C0-6BA6-91CD-7C6B152AC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a:extLst>
              <a:ext uri="{FF2B5EF4-FFF2-40B4-BE49-F238E27FC236}">
                <a16:creationId xmlns:a16="http://schemas.microsoft.com/office/drawing/2014/main" id="{527D2CC4-807C-B748-13B7-BD6EDE4E90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30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8AC34919-BEB2-FFDE-4843-71CEC07A0CA9}"/>
            </a:ext>
          </a:extLst>
        </p:cNvPr>
        <p:cNvGrpSpPr/>
        <p:nvPr/>
      </p:nvGrpSpPr>
      <p:grpSpPr>
        <a:xfrm>
          <a:off x="0" y="0"/>
          <a:ext cx="0" cy="0"/>
          <a:chOff x="0" y="0"/>
          <a:chExt cx="0" cy="0"/>
        </a:xfrm>
      </p:grpSpPr>
      <p:sp>
        <p:nvSpPr>
          <p:cNvPr id="369" name="Google Shape;369;gd431007ba2_0_208:notes">
            <a:extLst>
              <a:ext uri="{FF2B5EF4-FFF2-40B4-BE49-F238E27FC236}">
                <a16:creationId xmlns:a16="http://schemas.microsoft.com/office/drawing/2014/main" id="{B0E0B645-484A-6070-DEEE-BDB102F493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a:extLst>
              <a:ext uri="{FF2B5EF4-FFF2-40B4-BE49-F238E27FC236}">
                <a16:creationId xmlns:a16="http://schemas.microsoft.com/office/drawing/2014/main" id="{7414E63D-07F4-8724-82DF-DC4E8F47CB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03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D8888F2B-B641-F278-1715-0D4F697D8F0F}"/>
            </a:ext>
          </a:extLst>
        </p:cNvPr>
        <p:cNvGrpSpPr/>
        <p:nvPr/>
      </p:nvGrpSpPr>
      <p:grpSpPr>
        <a:xfrm>
          <a:off x="0" y="0"/>
          <a:ext cx="0" cy="0"/>
          <a:chOff x="0" y="0"/>
          <a:chExt cx="0" cy="0"/>
        </a:xfrm>
      </p:grpSpPr>
      <p:sp>
        <p:nvSpPr>
          <p:cNvPr id="369" name="Google Shape;369;gd431007ba2_0_208:notes">
            <a:extLst>
              <a:ext uri="{FF2B5EF4-FFF2-40B4-BE49-F238E27FC236}">
                <a16:creationId xmlns:a16="http://schemas.microsoft.com/office/drawing/2014/main" id="{E78C2D9B-D6B3-3CB7-8125-CC42B70FB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a:extLst>
              <a:ext uri="{FF2B5EF4-FFF2-40B4-BE49-F238E27FC236}">
                <a16:creationId xmlns:a16="http://schemas.microsoft.com/office/drawing/2014/main" id="{DCF4C9B6-443F-CD88-C572-0A5B2ED9BC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477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342075" y="46275"/>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0" name="Google Shape;10;p2"/>
          <p:cNvPicPr preferRelativeResize="0"/>
          <p:nvPr/>
        </p:nvPicPr>
        <p:blipFill rotWithShape="1">
          <a:blip r:embed="rId2">
            <a:alphaModFix/>
          </a:blip>
          <a:srcRect l="25239" r="24663"/>
          <a:stretch/>
        </p:blipFill>
        <p:spPr>
          <a:xfrm flipH="1">
            <a:off x="-359322" y="-484124"/>
            <a:ext cx="1732547" cy="1828799"/>
          </a:xfrm>
          <a:prstGeom prst="rect">
            <a:avLst/>
          </a:prstGeom>
          <a:noFill/>
          <a:ln>
            <a:noFill/>
          </a:ln>
        </p:spPr>
      </p:pic>
      <p:pic>
        <p:nvPicPr>
          <p:cNvPr id="11" name="Google Shape;11;p2"/>
          <p:cNvPicPr preferRelativeResize="0"/>
          <p:nvPr/>
        </p:nvPicPr>
        <p:blipFill rotWithShape="1">
          <a:blip r:embed="rId3">
            <a:alphaModFix/>
          </a:blip>
          <a:srcRect l="15575" r="17319"/>
          <a:stretch/>
        </p:blipFill>
        <p:spPr>
          <a:xfrm rot="7309233">
            <a:off x="7872925" y="3692173"/>
            <a:ext cx="2324749" cy="1828798"/>
          </a:xfrm>
          <a:prstGeom prst="rect">
            <a:avLst/>
          </a:prstGeom>
          <a:noFill/>
          <a:ln>
            <a:noFill/>
          </a:ln>
        </p:spPr>
      </p:pic>
      <p:grpSp>
        <p:nvGrpSpPr>
          <p:cNvPr id="12" name="Google Shape;12;p2"/>
          <p:cNvGrpSpPr/>
          <p:nvPr/>
        </p:nvGrpSpPr>
        <p:grpSpPr>
          <a:xfrm>
            <a:off x="242025" y="185025"/>
            <a:ext cx="8602850" cy="2913875"/>
            <a:chOff x="242025" y="185025"/>
            <a:chExt cx="8602850" cy="2913875"/>
          </a:xfrm>
        </p:grpSpPr>
        <p:sp>
          <p:nvSpPr>
            <p:cNvPr id="13" name="Google Shape;13;p2"/>
            <p:cNvSpPr/>
            <p:nvPr/>
          </p:nvSpPr>
          <p:spPr>
            <a:xfrm>
              <a:off x="242025" y="17482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6123950" y="18502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8570675" y="282470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 name="Google Shape;16;p2"/>
          <p:cNvGrpSpPr/>
          <p:nvPr/>
        </p:nvGrpSpPr>
        <p:grpSpPr>
          <a:xfrm>
            <a:off x="2450604" y="305678"/>
            <a:ext cx="2258545" cy="4575229"/>
            <a:chOff x="2450604" y="305678"/>
            <a:chExt cx="2258545" cy="4575229"/>
          </a:xfrm>
        </p:grpSpPr>
        <p:grpSp>
          <p:nvGrpSpPr>
            <p:cNvPr id="17" name="Google Shape;17;p2"/>
            <p:cNvGrpSpPr/>
            <p:nvPr/>
          </p:nvGrpSpPr>
          <p:grpSpPr>
            <a:xfrm>
              <a:off x="2450604" y="305678"/>
              <a:ext cx="274297" cy="32917"/>
              <a:chOff x="3442775" y="4506975"/>
              <a:chExt cx="812250" cy="96900"/>
            </a:xfrm>
          </p:grpSpPr>
          <p:sp>
            <p:nvSpPr>
              <p:cNvPr id="18" name="Google Shape;18;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3" name="Google Shape;23;p2"/>
            <p:cNvGrpSpPr/>
            <p:nvPr/>
          </p:nvGrpSpPr>
          <p:grpSpPr>
            <a:xfrm>
              <a:off x="4434852" y="4847990"/>
              <a:ext cx="274297" cy="32917"/>
              <a:chOff x="3442775" y="4506975"/>
              <a:chExt cx="812250" cy="96900"/>
            </a:xfrm>
          </p:grpSpPr>
          <p:sp>
            <p:nvSpPr>
              <p:cNvPr id="24" name="Google Shape;24;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 name="Google Shape;27;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pic>
        <p:nvPicPr>
          <p:cNvPr id="29" name="Google Shape;29;p2"/>
          <p:cNvPicPr preferRelativeResize="0"/>
          <p:nvPr/>
        </p:nvPicPr>
        <p:blipFill rotWithShape="1">
          <a:blip r:embed="rId4">
            <a:alphaModFix/>
          </a:blip>
          <a:srcRect l="57098" t="16029" r="3509" b="43399"/>
          <a:stretch/>
        </p:blipFill>
        <p:spPr>
          <a:xfrm>
            <a:off x="27425" y="4233388"/>
            <a:ext cx="1371602" cy="1371600"/>
          </a:xfrm>
          <a:prstGeom prst="rect">
            <a:avLst/>
          </a:prstGeom>
          <a:noFill/>
          <a:ln>
            <a:noFill/>
          </a:ln>
        </p:spPr>
      </p:pic>
      <p:grpSp>
        <p:nvGrpSpPr>
          <p:cNvPr id="30" name="Google Shape;30;p2"/>
          <p:cNvGrpSpPr/>
          <p:nvPr/>
        </p:nvGrpSpPr>
        <p:grpSpPr>
          <a:xfrm>
            <a:off x="-548545" y="1564075"/>
            <a:ext cx="10103995" cy="2445256"/>
            <a:chOff x="-548545" y="1564075"/>
            <a:chExt cx="10103995" cy="2445256"/>
          </a:xfrm>
        </p:grpSpPr>
        <p:grpSp>
          <p:nvGrpSpPr>
            <p:cNvPr id="31" name="Google Shape;31;p2"/>
            <p:cNvGrpSpPr/>
            <p:nvPr/>
          </p:nvGrpSpPr>
          <p:grpSpPr>
            <a:xfrm>
              <a:off x="-548545" y="2912241"/>
              <a:ext cx="1097090" cy="1097090"/>
              <a:chOff x="-423175" y="2918850"/>
              <a:chExt cx="822900" cy="822900"/>
            </a:xfrm>
          </p:grpSpPr>
          <p:sp>
            <p:nvSpPr>
              <p:cNvPr id="32" name="Google Shape;32;p2"/>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 name="Google Shape;33;p2"/>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 name="Google Shape;34;p2"/>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5" name="Google Shape;35;p2"/>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6" name="Google Shape;36;p2"/>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7" name="Google Shape;37;p2"/>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8" name="Google Shape;38;p2"/>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9" name="Google Shape;39;p2"/>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40" name="Google Shape;40;p2"/>
            <p:cNvGrpSpPr/>
            <p:nvPr/>
          </p:nvGrpSpPr>
          <p:grpSpPr>
            <a:xfrm>
              <a:off x="8732550" y="1564075"/>
              <a:ext cx="822900" cy="822900"/>
              <a:chOff x="8735900" y="445925"/>
              <a:chExt cx="822900" cy="822900"/>
            </a:xfrm>
          </p:grpSpPr>
          <p:sp>
            <p:nvSpPr>
              <p:cNvPr id="41" name="Google Shape;41;p2"/>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2" name="Google Shape;42;p2"/>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 name="Google Shape;43;p2"/>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 name="Google Shape;44;p2"/>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5" name="Google Shape;45;p2"/>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6" name="Google Shape;46;p2"/>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7" name="Google Shape;47;p2"/>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 name="Google Shape;48;p2"/>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49" name="Google Shape;49;p2"/>
          <p:cNvSpPr txBox="1">
            <a:spLocks noGrp="1"/>
          </p:cNvSpPr>
          <p:nvPr>
            <p:ph type="ctrTitle"/>
          </p:nvPr>
        </p:nvSpPr>
        <p:spPr>
          <a:xfrm>
            <a:off x="911150" y="1203175"/>
            <a:ext cx="7321800" cy="208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0" name="Google Shape;50;p2"/>
          <p:cNvSpPr txBox="1">
            <a:spLocks noGrp="1"/>
          </p:cNvSpPr>
          <p:nvPr>
            <p:ph type="subTitle" idx="1"/>
          </p:nvPr>
        </p:nvSpPr>
        <p:spPr>
          <a:xfrm>
            <a:off x="2256600" y="3483125"/>
            <a:ext cx="4630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6"/>
        <p:cNvGrpSpPr/>
        <p:nvPr/>
      </p:nvGrpSpPr>
      <p:grpSpPr>
        <a:xfrm>
          <a:off x="0" y="0"/>
          <a:ext cx="0" cy="0"/>
          <a:chOff x="0" y="0"/>
          <a:chExt cx="0" cy="0"/>
        </a:xfrm>
      </p:grpSpPr>
      <p:pic>
        <p:nvPicPr>
          <p:cNvPr id="257" name="Google Shape;257;p13"/>
          <p:cNvPicPr preferRelativeResize="0"/>
          <p:nvPr/>
        </p:nvPicPr>
        <p:blipFill rotWithShape="1">
          <a:blip r:embed="rId2">
            <a:alphaModFix/>
          </a:blip>
          <a:srcRect l="12358" t="17954" r="14903" b="23637"/>
          <a:stretch/>
        </p:blipFill>
        <p:spPr>
          <a:xfrm rot="-5399993" flipH="1">
            <a:off x="-1582656" y="3430361"/>
            <a:ext cx="2670664" cy="2097385"/>
          </a:xfrm>
          <a:prstGeom prst="rect">
            <a:avLst/>
          </a:prstGeom>
          <a:noFill/>
          <a:ln>
            <a:noFill/>
          </a:ln>
        </p:spPr>
      </p:pic>
      <p:pic>
        <p:nvPicPr>
          <p:cNvPr id="258" name="Google Shape;258;p13"/>
          <p:cNvPicPr preferRelativeResize="0"/>
          <p:nvPr/>
        </p:nvPicPr>
        <p:blipFill rotWithShape="1">
          <a:blip r:embed="rId3">
            <a:alphaModFix amt="72000"/>
          </a:blip>
          <a:srcRect l="51065" t="57732" r="5518" b="-1765"/>
          <a:stretch/>
        </p:blipFill>
        <p:spPr>
          <a:xfrm rot="10800000" flipH="1">
            <a:off x="7840850" y="-838275"/>
            <a:ext cx="2041452" cy="2010300"/>
          </a:xfrm>
          <a:prstGeom prst="rect">
            <a:avLst/>
          </a:prstGeom>
          <a:noFill/>
          <a:ln>
            <a:noFill/>
          </a:ln>
        </p:spPr>
      </p:pic>
      <p:grpSp>
        <p:nvGrpSpPr>
          <p:cNvPr id="259" name="Google Shape;259;p13"/>
          <p:cNvGrpSpPr/>
          <p:nvPr/>
        </p:nvGrpSpPr>
        <p:grpSpPr>
          <a:xfrm>
            <a:off x="408305" y="647870"/>
            <a:ext cx="9152958" cy="5053224"/>
            <a:chOff x="408305" y="647870"/>
            <a:chExt cx="9152958" cy="5053224"/>
          </a:xfrm>
        </p:grpSpPr>
        <p:grpSp>
          <p:nvGrpSpPr>
            <p:cNvPr id="260" name="Google Shape;260;p13"/>
            <p:cNvGrpSpPr/>
            <p:nvPr/>
          </p:nvGrpSpPr>
          <p:grpSpPr>
            <a:xfrm>
              <a:off x="408305" y="4604003"/>
              <a:ext cx="1097090" cy="1097090"/>
              <a:chOff x="-423175" y="2918850"/>
              <a:chExt cx="822900" cy="822900"/>
            </a:xfrm>
          </p:grpSpPr>
          <p:sp>
            <p:nvSpPr>
              <p:cNvPr id="261" name="Google Shape;261;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2" name="Google Shape;262;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3" name="Google Shape;263;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4" name="Google Shape;264;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5" name="Google Shape;265;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6" name="Google Shape;266;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7" name="Google Shape;267;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68" name="Google Shape;268;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269" name="Google Shape;269;p13"/>
            <p:cNvGrpSpPr/>
            <p:nvPr/>
          </p:nvGrpSpPr>
          <p:grpSpPr>
            <a:xfrm>
              <a:off x="8738281" y="647870"/>
              <a:ext cx="822982" cy="822982"/>
              <a:chOff x="-423175" y="2918850"/>
              <a:chExt cx="822900" cy="822900"/>
            </a:xfrm>
          </p:grpSpPr>
          <p:sp>
            <p:nvSpPr>
              <p:cNvPr id="270" name="Google Shape;270;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1" name="Google Shape;271;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2" name="Google Shape;272;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3" name="Google Shape;273;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4" name="Google Shape;274;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5" name="Google Shape;275;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6" name="Google Shape;276;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7" name="Google Shape;277;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278" name="Google Shape;278;p13"/>
          <p:cNvGrpSpPr/>
          <p:nvPr/>
        </p:nvGrpSpPr>
        <p:grpSpPr>
          <a:xfrm>
            <a:off x="287179" y="1699438"/>
            <a:ext cx="8543471" cy="1367400"/>
            <a:chOff x="287179" y="1699438"/>
            <a:chExt cx="8543471" cy="1367400"/>
          </a:xfrm>
        </p:grpSpPr>
        <p:sp>
          <p:nvSpPr>
            <p:cNvPr id="279" name="Google Shape;279;p13"/>
            <p:cNvSpPr/>
            <p:nvPr/>
          </p:nvSpPr>
          <p:spPr>
            <a:xfrm>
              <a:off x="8556450" y="16994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13"/>
            <p:cNvSpPr/>
            <p:nvPr/>
          </p:nvSpPr>
          <p:spPr>
            <a:xfrm flipH="1">
              <a:off x="287179" y="27926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1" name="Google Shape;2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2" name="Google Shape;282;p13"/>
          <p:cNvSpPr txBox="1">
            <a:spLocks noGrp="1"/>
          </p:cNvSpPr>
          <p:nvPr>
            <p:ph type="title" idx="2" hasCustomPrompt="1"/>
          </p:nvPr>
        </p:nvSpPr>
        <p:spPr>
          <a:xfrm>
            <a:off x="182721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13"/>
          <p:cNvSpPr txBox="1">
            <a:spLocks noGrp="1"/>
          </p:cNvSpPr>
          <p:nvPr>
            <p:ph type="title" idx="3" hasCustomPrompt="1"/>
          </p:nvPr>
        </p:nvSpPr>
        <p:spPr>
          <a:xfrm>
            <a:off x="182721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13"/>
          <p:cNvSpPr txBox="1">
            <a:spLocks noGrp="1"/>
          </p:cNvSpPr>
          <p:nvPr>
            <p:ph type="title" idx="4" hasCustomPrompt="1"/>
          </p:nvPr>
        </p:nvSpPr>
        <p:spPr>
          <a:xfrm>
            <a:off x="420465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13"/>
          <p:cNvSpPr txBox="1">
            <a:spLocks noGrp="1"/>
          </p:cNvSpPr>
          <p:nvPr>
            <p:ph type="title" idx="5" hasCustomPrompt="1"/>
          </p:nvPr>
        </p:nvSpPr>
        <p:spPr>
          <a:xfrm>
            <a:off x="420465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6" name="Google Shape;286;p13"/>
          <p:cNvSpPr txBox="1">
            <a:spLocks noGrp="1"/>
          </p:cNvSpPr>
          <p:nvPr>
            <p:ph type="title" idx="6" hasCustomPrompt="1"/>
          </p:nvPr>
        </p:nvSpPr>
        <p:spPr>
          <a:xfrm>
            <a:off x="6582090" y="1443770"/>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13"/>
          <p:cNvSpPr txBox="1">
            <a:spLocks noGrp="1"/>
          </p:cNvSpPr>
          <p:nvPr>
            <p:ph type="title" idx="7" hasCustomPrompt="1"/>
          </p:nvPr>
        </p:nvSpPr>
        <p:spPr>
          <a:xfrm>
            <a:off x="6582090" y="2964241"/>
            <a:ext cx="7347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13"/>
          <p:cNvSpPr txBox="1">
            <a:spLocks noGrp="1"/>
          </p:cNvSpPr>
          <p:nvPr>
            <p:ph type="subTitle" idx="1"/>
          </p:nvPr>
        </p:nvSpPr>
        <p:spPr>
          <a:xfrm>
            <a:off x="1212510" y="2243039"/>
            <a:ext cx="1964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9" name="Google Shape;289;p13"/>
          <p:cNvSpPr txBox="1">
            <a:spLocks noGrp="1"/>
          </p:cNvSpPr>
          <p:nvPr>
            <p:ph type="subTitle" idx="8"/>
          </p:nvPr>
        </p:nvSpPr>
        <p:spPr>
          <a:xfrm>
            <a:off x="3589050" y="2243032"/>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0" name="Google Shape;290;p13"/>
          <p:cNvSpPr txBox="1">
            <a:spLocks noGrp="1"/>
          </p:cNvSpPr>
          <p:nvPr>
            <p:ph type="subTitle" idx="9"/>
          </p:nvPr>
        </p:nvSpPr>
        <p:spPr>
          <a:xfrm>
            <a:off x="5966490" y="2243032"/>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1" name="Google Shape;291;p13"/>
          <p:cNvSpPr txBox="1">
            <a:spLocks noGrp="1"/>
          </p:cNvSpPr>
          <p:nvPr>
            <p:ph type="subTitle" idx="13"/>
          </p:nvPr>
        </p:nvSpPr>
        <p:spPr>
          <a:xfrm>
            <a:off x="1212510" y="3763566"/>
            <a:ext cx="1964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2" name="Google Shape;292;p13"/>
          <p:cNvSpPr txBox="1">
            <a:spLocks noGrp="1"/>
          </p:cNvSpPr>
          <p:nvPr>
            <p:ph type="subTitle" idx="14"/>
          </p:nvPr>
        </p:nvSpPr>
        <p:spPr>
          <a:xfrm>
            <a:off x="3589050" y="3763571"/>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3" name="Google Shape;293;p13"/>
          <p:cNvSpPr txBox="1">
            <a:spLocks noGrp="1"/>
          </p:cNvSpPr>
          <p:nvPr>
            <p:ph type="subTitle" idx="15"/>
          </p:nvPr>
        </p:nvSpPr>
        <p:spPr>
          <a:xfrm>
            <a:off x="5966490" y="3763571"/>
            <a:ext cx="19659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296" name="Google Shape;296;p14"/>
          <p:cNvPicPr preferRelativeResize="0"/>
          <p:nvPr/>
        </p:nvPicPr>
        <p:blipFill rotWithShape="1">
          <a:blip r:embed="rId2">
            <a:alphaModFix/>
          </a:blip>
          <a:srcRect l="10330" t="19133" r="12746" b="11417"/>
          <a:stretch/>
        </p:blipFill>
        <p:spPr>
          <a:xfrm rot="-6174782" flipH="1">
            <a:off x="7583326" y="-1231881"/>
            <a:ext cx="2367251" cy="2087101"/>
          </a:xfrm>
          <a:prstGeom prst="rect">
            <a:avLst/>
          </a:prstGeom>
          <a:noFill/>
          <a:ln>
            <a:noFill/>
          </a:ln>
        </p:spPr>
      </p:pic>
      <p:grpSp>
        <p:nvGrpSpPr>
          <p:cNvPr id="297" name="Google Shape;297;p14"/>
          <p:cNvGrpSpPr/>
          <p:nvPr/>
        </p:nvGrpSpPr>
        <p:grpSpPr>
          <a:xfrm rot="5400000" flipH="1">
            <a:off x="8480127" y="1652086"/>
            <a:ext cx="274297" cy="32917"/>
            <a:chOff x="3442775" y="4506975"/>
            <a:chExt cx="812250" cy="96900"/>
          </a:xfrm>
        </p:grpSpPr>
        <p:sp>
          <p:nvSpPr>
            <p:cNvPr id="298" name="Google Shape;298;p1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1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0" name="Google Shape;300;p1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1" name="Google Shape;301;p1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2" name="Google Shape;302;p1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303" name="Google Shape;303;p14"/>
          <p:cNvPicPr preferRelativeResize="0"/>
          <p:nvPr/>
        </p:nvPicPr>
        <p:blipFill rotWithShape="1">
          <a:blip r:embed="rId3">
            <a:alphaModFix amt="72000"/>
          </a:blip>
          <a:srcRect l="51065" t="57732" r="5518" b="-1765"/>
          <a:stretch/>
        </p:blipFill>
        <p:spPr>
          <a:xfrm flipH="1">
            <a:off x="-737262" y="3969942"/>
            <a:ext cx="2041452" cy="2010300"/>
          </a:xfrm>
          <a:prstGeom prst="rect">
            <a:avLst/>
          </a:prstGeom>
          <a:noFill/>
          <a:ln>
            <a:noFill/>
          </a:ln>
        </p:spPr>
      </p:pic>
      <p:grpSp>
        <p:nvGrpSpPr>
          <p:cNvPr id="304" name="Google Shape;304;p14"/>
          <p:cNvGrpSpPr/>
          <p:nvPr/>
        </p:nvGrpSpPr>
        <p:grpSpPr>
          <a:xfrm>
            <a:off x="-416224" y="613093"/>
            <a:ext cx="9932199" cy="3881004"/>
            <a:chOff x="-416224" y="613093"/>
            <a:chExt cx="9932199" cy="3881004"/>
          </a:xfrm>
        </p:grpSpPr>
        <p:grpSp>
          <p:nvGrpSpPr>
            <p:cNvPr id="305" name="Google Shape;305;p14"/>
            <p:cNvGrpSpPr/>
            <p:nvPr/>
          </p:nvGrpSpPr>
          <p:grpSpPr>
            <a:xfrm rot="10800000" flipH="1">
              <a:off x="8693075" y="613093"/>
              <a:ext cx="822900" cy="822900"/>
              <a:chOff x="8735900" y="445925"/>
              <a:chExt cx="822900" cy="822900"/>
            </a:xfrm>
          </p:grpSpPr>
          <p:sp>
            <p:nvSpPr>
              <p:cNvPr id="306" name="Google Shape;306;p1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7" name="Google Shape;307;p1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8" name="Google Shape;308;p1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9" name="Google Shape;309;p1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0" name="Google Shape;310;p1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1" name="Google Shape;311;p1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2" name="Google Shape;312;p1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3" name="Google Shape;313;p1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314" name="Google Shape;314;p14"/>
            <p:cNvGrpSpPr/>
            <p:nvPr/>
          </p:nvGrpSpPr>
          <p:grpSpPr>
            <a:xfrm rot="10800000">
              <a:off x="-416224" y="3671115"/>
              <a:ext cx="822982" cy="822982"/>
              <a:chOff x="-423175" y="2918850"/>
              <a:chExt cx="822900" cy="822900"/>
            </a:xfrm>
          </p:grpSpPr>
          <p:sp>
            <p:nvSpPr>
              <p:cNvPr id="315" name="Google Shape;315;p1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6" name="Google Shape;316;p1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7" name="Google Shape;317;p1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8" name="Google Shape;318;p1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19" name="Google Shape;319;p1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0" name="Google Shape;320;p1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1" name="Google Shape;321;p1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22" name="Google Shape;322;p1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323" name="Google Shape;323;p14"/>
          <p:cNvSpPr/>
          <p:nvPr/>
        </p:nvSpPr>
        <p:spPr>
          <a:xfrm rot="10800000">
            <a:off x="314390" y="316833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04"/>
        <p:cNvGrpSpPr/>
        <p:nvPr/>
      </p:nvGrpSpPr>
      <p:grpSpPr>
        <a:xfrm>
          <a:off x="0" y="0"/>
          <a:ext cx="0" cy="0"/>
          <a:chOff x="0" y="0"/>
          <a:chExt cx="0" cy="0"/>
        </a:xfrm>
      </p:grpSpPr>
      <p:sp>
        <p:nvSpPr>
          <p:cNvPr id="405" name="Google Shape;405;p18"/>
          <p:cNvSpPr txBox="1">
            <a:spLocks noGrp="1"/>
          </p:cNvSpPr>
          <p:nvPr>
            <p:ph type="title"/>
          </p:nvPr>
        </p:nvSpPr>
        <p:spPr>
          <a:xfrm>
            <a:off x="1111050" y="1339650"/>
            <a:ext cx="32643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6" name="Google Shape;406;p18"/>
          <p:cNvSpPr txBox="1">
            <a:spLocks noGrp="1"/>
          </p:cNvSpPr>
          <p:nvPr>
            <p:ph type="subTitle" idx="1"/>
          </p:nvPr>
        </p:nvSpPr>
        <p:spPr>
          <a:xfrm>
            <a:off x="1111050" y="2997450"/>
            <a:ext cx="3264300" cy="80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7" name="Google Shape;407;p18"/>
          <p:cNvSpPr>
            <a:spLocks noGrp="1"/>
          </p:cNvSpPr>
          <p:nvPr>
            <p:ph type="pic" idx="2"/>
          </p:nvPr>
        </p:nvSpPr>
        <p:spPr>
          <a:xfrm>
            <a:off x="5471650" y="0"/>
            <a:ext cx="3672300" cy="5143500"/>
          </a:xfrm>
          <a:prstGeom prst="rect">
            <a:avLst/>
          </a:prstGeom>
          <a:noFill/>
          <a:ln>
            <a:noFill/>
          </a:ln>
        </p:spPr>
      </p:sp>
      <p:sp>
        <p:nvSpPr>
          <p:cNvPr id="408" name="Google Shape;408;p18"/>
          <p:cNvSpPr/>
          <p:nvPr/>
        </p:nvSpPr>
        <p:spPr>
          <a:xfrm>
            <a:off x="285425" y="31425"/>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9" name="Google Shape;409;p18"/>
          <p:cNvSpPr/>
          <p:nvPr/>
        </p:nvSpPr>
        <p:spPr>
          <a:xfrm flipH="1">
            <a:off x="299004" y="179811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10" name="Google Shape;410;p18"/>
          <p:cNvGrpSpPr/>
          <p:nvPr/>
        </p:nvGrpSpPr>
        <p:grpSpPr>
          <a:xfrm>
            <a:off x="-411491" y="799435"/>
            <a:ext cx="822982" cy="822982"/>
            <a:chOff x="-423175" y="2918850"/>
            <a:chExt cx="822900" cy="822900"/>
          </a:xfrm>
        </p:grpSpPr>
        <p:sp>
          <p:nvSpPr>
            <p:cNvPr id="411" name="Google Shape;411;p1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2" name="Google Shape;412;p1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3" name="Google Shape;413;p1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4" name="Google Shape;414;p1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5" name="Google Shape;415;p1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6" name="Google Shape;416;p1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7" name="Google Shape;417;p1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8" name="Google Shape;418;p1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19"/>
        <p:cNvGrpSpPr/>
        <p:nvPr/>
      </p:nvGrpSpPr>
      <p:grpSpPr>
        <a:xfrm>
          <a:off x="0" y="0"/>
          <a:ext cx="0" cy="0"/>
          <a:chOff x="0" y="0"/>
          <a:chExt cx="0" cy="0"/>
        </a:xfrm>
      </p:grpSpPr>
      <p:pic>
        <p:nvPicPr>
          <p:cNvPr id="420" name="Google Shape;420;p19"/>
          <p:cNvPicPr preferRelativeResize="0"/>
          <p:nvPr/>
        </p:nvPicPr>
        <p:blipFill rotWithShape="1">
          <a:blip r:embed="rId2">
            <a:alphaModFix amt="63000"/>
          </a:blip>
          <a:srcRect l="50780" t="55966" r="5115"/>
          <a:stretch/>
        </p:blipFill>
        <p:spPr>
          <a:xfrm rot="1522174">
            <a:off x="7492274" y="3947825"/>
            <a:ext cx="2343675" cy="2285001"/>
          </a:xfrm>
          <a:prstGeom prst="rect">
            <a:avLst/>
          </a:prstGeom>
          <a:noFill/>
          <a:ln>
            <a:noFill/>
          </a:ln>
        </p:spPr>
      </p:pic>
      <p:sp>
        <p:nvSpPr>
          <p:cNvPr id="421" name="Google Shape;421;p19"/>
          <p:cNvSpPr/>
          <p:nvPr/>
        </p:nvSpPr>
        <p:spPr>
          <a:xfrm rot="10800000">
            <a:off x="8611061" y="3166101"/>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22" name="Google Shape;422;p19"/>
          <p:cNvGrpSpPr/>
          <p:nvPr/>
        </p:nvGrpSpPr>
        <p:grpSpPr>
          <a:xfrm rot="5400000">
            <a:off x="321364" y="1920192"/>
            <a:ext cx="274297" cy="32917"/>
            <a:chOff x="3442775" y="4506975"/>
            <a:chExt cx="812250" cy="96900"/>
          </a:xfrm>
        </p:grpSpPr>
        <p:sp>
          <p:nvSpPr>
            <p:cNvPr id="423" name="Google Shape;423;p1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4" name="Google Shape;424;p1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5" name="Google Shape;425;p1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6" name="Google Shape;426;p1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7" name="Google Shape;427;p1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28" name="Google Shape;428;p19"/>
          <p:cNvGrpSpPr/>
          <p:nvPr/>
        </p:nvGrpSpPr>
        <p:grpSpPr>
          <a:xfrm>
            <a:off x="-548627" y="564768"/>
            <a:ext cx="10108026" cy="3773108"/>
            <a:chOff x="-548627" y="564768"/>
            <a:chExt cx="10108026" cy="3773108"/>
          </a:xfrm>
        </p:grpSpPr>
        <p:grpSp>
          <p:nvGrpSpPr>
            <p:cNvPr id="429" name="Google Shape;429;p19"/>
            <p:cNvGrpSpPr/>
            <p:nvPr/>
          </p:nvGrpSpPr>
          <p:grpSpPr>
            <a:xfrm>
              <a:off x="-548627" y="564768"/>
              <a:ext cx="1097255" cy="1097255"/>
              <a:chOff x="8735900" y="445925"/>
              <a:chExt cx="822900" cy="822900"/>
            </a:xfrm>
          </p:grpSpPr>
          <p:sp>
            <p:nvSpPr>
              <p:cNvPr id="430" name="Google Shape;430;p19"/>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1" name="Google Shape;431;p19"/>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2" name="Google Shape;432;p19"/>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3" name="Google Shape;433;p19"/>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4" name="Google Shape;434;p19"/>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5" name="Google Shape;435;p19"/>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6" name="Google Shape;436;p19"/>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37" name="Google Shape;437;p19"/>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438" name="Google Shape;438;p19"/>
            <p:cNvGrpSpPr/>
            <p:nvPr/>
          </p:nvGrpSpPr>
          <p:grpSpPr>
            <a:xfrm rot="10800000">
              <a:off x="8736498" y="3514976"/>
              <a:ext cx="822900" cy="822900"/>
              <a:chOff x="8735900" y="445925"/>
              <a:chExt cx="822900" cy="822900"/>
            </a:xfrm>
          </p:grpSpPr>
          <p:sp>
            <p:nvSpPr>
              <p:cNvPr id="439" name="Google Shape;439;p19"/>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0" name="Google Shape;440;p19"/>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1" name="Google Shape;441;p19"/>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2" name="Google Shape;442;p19"/>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3" name="Google Shape;443;p19"/>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4" name="Google Shape;444;p19"/>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5" name="Google Shape;445;p19"/>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6" name="Google Shape;446;p19"/>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447" name="Google Shape;447;p19"/>
          <p:cNvPicPr preferRelativeResize="0"/>
          <p:nvPr/>
        </p:nvPicPr>
        <p:blipFill rotWithShape="1">
          <a:blip r:embed="rId3">
            <a:alphaModFix/>
          </a:blip>
          <a:srcRect l="15074" t="23118" r="19923" b="25916"/>
          <a:stretch/>
        </p:blipFill>
        <p:spPr>
          <a:xfrm rot="-537552">
            <a:off x="-1703974" y="-714924"/>
            <a:ext cx="2707599" cy="2073099"/>
          </a:xfrm>
          <a:prstGeom prst="rect">
            <a:avLst/>
          </a:prstGeom>
          <a:noFill/>
          <a:ln>
            <a:noFill/>
          </a:ln>
        </p:spPr>
      </p:pic>
      <p:sp>
        <p:nvSpPr>
          <p:cNvPr id="448" name="Google Shape;448;p19"/>
          <p:cNvSpPr txBox="1">
            <a:spLocks noGrp="1"/>
          </p:cNvSpPr>
          <p:nvPr>
            <p:ph type="title"/>
          </p:nvPr>
        </p:nvSpPr>
        <p:spPr>
          <a:xfrm>
            <a:off x="720000" y="1662037"/>
            <a:ext cx="3122100" cy="1053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9" name="Google Shape;449;p19"/>
          <p:cNvSpPr txBox="1">
            <a:spLocks noGrp="1"/>
          </p:cNvSpPr>
          <p:nvPr>
            <p:ph type="subTitle" idx="1"/>
          </p:nvPr>
        </p:nvSpPr>
        <p:spPr>
          <a:xfrm>
            <a:off x="720000" y="2714963"/>
            <a:ext cx="3122100" cy="76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42"/>
        <p:cNvGrpSpPr/>
        <p:nvPr/>
      </p:nvGrpSpPr>
      <p:grpSpPr>
        <a:xfrm>
          <a:off x="0" y="0"/>
          <a:ext cx="0" cy="0"/>
          <a:chOff x="0" y="0"/>
          <a:chExt cx="0" cy="0"/>
        </a:xfrm>
      </p:grpSpPr>
      <p:sp>
        <p:nvSpPr>
          <p:cNvPr id="543" name="Google Shape;54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4" name="Google Shape;544;p23"/>
          <p:cNvSpPr txBox="1">
            <a:spLocks noGrp="1"/>
          </p:cNvSpPr>
          <p:nvPr>
            <p:ph type="subTitle" idx="1"/>
          </p:nvPr>
        </p:nvSpPr>
        <p:spPr>
          <a:xfrm>
            <a:off x="4795903" y="1675080"/>
            <a:ext cx="3040800" cy="2159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23"/>
          <p:cNvSpPr txBox="1">
            <a:spLocks noGrp="1"/>
          </p:cNvSpPr>
          <p:nvPr>
            <p:ph type="subTitle" idx="2"/>
          </p:nvPr>
        </p:nvSpPr>
        <p:spPr>
          <a:xfrm>
            <a:off x="1307297" y="1675080"/>
            <a:ext cx="3040800" cy="2159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23"/>
          <p:cNvSpPr/>
          <p:nvPr/>
        </p:nvSpPr>
        <p:spPr>
          <a:xfrm>
            <a:off x="8623600" y="324465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47" name="Google Shape;547;p23"/>
          <p:cNvGrpSpPr/>
          <p:nvPr/>
        </p:nvGrpSpPr>
        <p:grpSpPr>
          <a:xfrm>
            <a:off x="1340754" y="4840941"/>
            <a:ext cx="274297" cy="32917"/>
            <a:chOff x="3442775" y="4506975"/>
            <a:chExt cx="812250" cy="96900"/>
          </a:xfrm>
        </p:grpSpPr>
        <p:sp>
          <p:nvSpPr>
            <p:cNvPr id="548" name="Google Shape;548;p2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9" name="Google Shape;549;p2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0" name="Google Shape;550;p2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1" name="Google Shape;551;p2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2" name="Google Shape;552;p2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53" name="Google Shape;553;p23"/>
          <p:cNvGrpSpPr/>
          <p:nvPr/>
        </p:nvGrpSpPr>
        <p:grpSpPr>
          <a:xfrm>
            <a:off x="-604720" y="3379028"/>
            <a:ext cx="8800108" cy="2047949"/>
            <a:chOff x="-604720" y="3379028"/>
            <a:chExt cx="8800108" cy="2047949"/>
          </a:xfrm>
        </p:grpSpPr>
        <p:grpSp>
          <p:nvGrpSpPr>
            <p:cNvPr id="554" name="Google Shape;554;p23"/>
            <p:cNvGrpSpPr/>
            <p:nvPr/>
          </p:nvGrpSpPr>
          <p:grpSpPr>
            <a:xfrm>
              <a:off x="7372406" y="4603995"/>
              <a:ext cx="822982" cy="822982"/>
              <a:chOff x="-423175" y="2918850"/>
              <a:chExt cx="822900" cy="822900"/>
            </a:xfrm>
          </p:grpSpPr>
          <p:sp>
            <p:nvSpPr>
              <p:cNvPr id="555" name="Google Shape;555;p2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6" name="Google Shape;556;p2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7" name="Google Shape;557;p2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8" name="Google Shape;558;p2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59" name="Google Shape;559;p2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0" name="Google Shape;560;p2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1" name="Google Shape;561;p2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2" name="Google Shape;562;p2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563" name="Google Shape;563;p23"/>
            <p:cNvGrpSpPr/>
            <p:nvPr/>
          </p:nvGrpSpPr>
          <p:grpSpPr>
            <a:xfrm>
              <a:off x="-604720" y="3379028"/>
              <a:ext cx="1097090" cy="1097090"/>
              <a:chOff x="-423175" y="2918850"/>
              <a:chExt cx="822900" cy="822900"/>
            </a:xfrm>
          </p:grpSpPr>
          <p:sp>
            <p:nvSpPr>
              <p:cNvPr id="564" name="Google Shape;564;p2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5" name="Google Shape;565;p2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6" name="Google Shape;566;p2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7" name="Google Shape;567;p2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8" name="Google Shape;568;p2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9" name="Google Shape;569;p2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0" name="Google Shape;570;p2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71" name="Google Shape;571;p2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572" name="Google Shape;572;p23"/>
          <p:cNvPicPr preferRelativeResize="0"/>
          <p:nvPr/>
        </p:nvPicPr>
        <p:blipFill rotWithShape="1">
          <a:blip r:embed="rId2">
            <a:alphaModFix/>
          </a:blip>
          <a:srcRect l="13851" t="18885" r="14190" b="15033"/>
          <a:stretch/>
        </p:blipFill>
        <p:spPr>
          <a:xfrm rot="996112">
            <a:off x="-1123525" y="3797913"/>
            <a:ext cx="2407489" cy="2159100"/>
          </a:xfrm>
          <a:prstGeom prst="rect">
            <a:avLst/>
          </a:prstGeom>
          <a:noFill/>
          <a:ln>
            <a:noFill/>
          </a:ln>
        </p:spPr>
      </p:pic>
      <p:pic>
        <p:nvPicPr>
          <p:cNvPr id="573" name="Google Shape;573;p23"/>
          <p:cNvPicPr preferRelativeResize="0"/>
          <p:nvPr/>
        </p:nvPicPr>
        <p:blipFill rotWithShape="1">
          <a:blip r:embed="rId3">
            <a:alphaModFix/>
          </a:blip>
          <a:srcRect l="25239" r="24663"/>
          <a:stretch/>
        </p:blipFill>
        <p:spPr>
          <a:xfrm rot="9390379" flipH="1">
            <a:off x="7621808" y="3882397"/>
            <a:ext cx="2045468" cy="215910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74"/>
        <p:cNvGrpSpPr/>
        <p:nvPr/>
      </p:nvGrpSpPr>
      <p:grpSpPr>
        <a:xfrm>
          <a:off x="0" y="0"/>
          <a:ext cx="0" cy="0"/>
          <a:chOff x="0" y="0"/>
          <a:chExt cx="0" cy="0"/>
        </a:xfrm>
      </p:grpSpPr>
      <p:sp>
        <p:nvSpPr>
          <p:cNvPr id="575" name="Google Shape;57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24"/>
          <p:cNvSpPr txBox="1">
            <a:spLocks noGrp="1"/>
          </p:cNvSpPr>
          <p:nvPr>
            <p:ph type="subTitle" idx="1"/>
          </p:nvPr>
        </p:nvSpPr>
        <p:spPr>
          <a:xfrm>
            <a:off x="891025" y="2771666"/>
            <a:ext cx="2286000" cy="133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7" name="Google Shape;577;p24"/>
          <p:cNvSpPr txBox="1">
            <a:spLocks noGrp="1"/>
          </p:cNvSpPr>
          <p:nvPr>
            <p:ph type="subTitle" idx="2"/>
          </p:nvPr>
        </p:nvSpPr>
        <p:spPr>
          <a:xfrm>
            <a:off x="3484348" y="2771665"/>
            <a:ext cx="2286000" cy="133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8" name="Google Shape;578;p24"/>
          <p:cNvSpPr txBox="1">
            <a:spLocks noGrp="1"/>
          </p:cNvSpPr>
          <p:nvPr>
            <p:ph type="subTitle" idx="3"/>
          </p:nvPr>
        </p:nvSpPr>
        <p:spPr>
          <a:xfrm>
            <a:off x="5971032" y="2771665"/>
            <a:ext cx="2286000" cy="133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9" name="Google Shape;579;p24"/>
          <p:cNvSpPr txBox="1">
            <a:spLocks noGrp="1"/>
          </p:cNvSpPr>
          <p:nvPr>
            <p:ph type="subTitle" idx="4"/>
          </p:nvPr>
        </p:nvSpPr>
        <p:spPr>
          <a:xfrm>
            <a:off x="891025" y="2390664"/>
            <a:ext cx="22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0" name="Google Shape;580;p24"/>
          <p:cNvSpPr txBox="1">
            <a:spLocks noGrp="1"/>
          </p:cNvSpPr>
          <p:nvPr>
            <p:ph type="subTitle" idx="5"/>
          </p:nvPr>
        </p:nvSpPr>
        <p:spPr>
          <a:xfrm>
            <a:off x="3484348" y="2390662"/>
            <a:ext cx="22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1" name="Google Shape;581;p24"/>
          <p:cNvSpPr txBox="1">
            <a:spLocks noGrp="1"/>
          </p:cNvSpPr>
          <p:nvPr>
            <p:ph type="subTitle" idx="6"/>
          </p:nvPr>
        </p:nvSpPr>
        <p:spPr>
          <a:xfrm>
            <a:off x="5971032" y="2390662"/>
            <a:ext cx="22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82" name="Google Shape;582;p24"/>
          <p:cNvGrpSpPr/>
          <p:nvPr/>
        </p:nvGrpSpPr>
        <p:grpSpPr>
          <a:xfrm rot="5400000">
            <a:off x="396252" y="3640515"/>
            <a:ext cx="274297" cy="32917"/>
            <a:chOff x="3442775" y="4506975"/>
            <a:chExt cx="812250" cy="96900"/>
          </a:xfrm>
        </p:grpSpPr>
        <p:sp>
          <p:nvSpPr>
            <p:cNvPr id="583" name="Google Shape;583;p2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4" name="Google Shape;584;p2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5" name="Google Shape;585;p2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6" name="Google Shape;586;p2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7" name="Google Shape;587;p2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88" name="Google Shape;588;p24"/>
          <p:cNvSpPr/>
          <p:nvPr/>
        </p:nvSpPr>
        <p:spPr>
          <a:xfrm>
            <a:off x="8430775" y="0"/>
            <a:ext cx="731400" cy="768000"/>
          </a:xfrm>
          <a:prstGeom prst="star10">
            <a:avLst>
              <a:gd name="adj" fmla="val 17041"/>
              <a:gd name="hf" fmla="val 1051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9" name="Google Shape;589;p24"/>
          <p:cNvSpPr/>
          <p:nvPr/>
        </p:nvSpPr>
        <p:spPr>
          <a:xfrm>
            <a:off x="8430775" y="92350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90" name="Google Shape;590;p24"/>
          <p:cNvGrpSpPr/>
          <p:nvPr/>
        </p:nvGrpSpPr>
        <p:grpSpPr>
          <a:xfrm>
            <a:off x="-259050" y="1098968"/>
            <a:ext cx="9997397" cy="2495607"/>
            <a:chOff x="-259050" y="1098968"/>
            <a:chExt cx="9997397" cy="2495607"/>
          </a:xfrm>
        </p:grpSpPr>
        <p:grpSp>
          <p:nvGrpSpPr>
            <p:cNvPr id="591" name="Google Shape;591;p24"/>
            <p:cNvGrpSpPr/>
            <p:nvPr/>
          </p:nvGrpSpPr>
          <p:grpSpPr>
            <a:xfrm>
              <a:off x="-259050" y="2771675"/>
              <a:ext cx="822900" cy="822900"/>
              <a:chOff x="8735900" y="445925"/>
              <a:chExt cx="822900" cy="822900"/>
            </a:xfrm>
          </p:grpSpPr>
          <p:sp>
            <p:nvSpPr>
              <p:cNvPr id="592" name="Google Shape;592;p2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3" name="Google Shape;593;p2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4" name="Google Shape;594;p2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5" name="Google Shape;595;p2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6" name="Google Shape;596;p2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7" name="Google Shape;597;p2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8" name="Google Shape;598;p2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9" name="Google Shape;599;p2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600" name="Google Shape;600;p24"/>
            <p:cNvGrpSpPr/>
            <p:nvPr/>
          </p:nvGrpSpPr>
          <p:grpSpPr>
            <a:xfrm>
              <a:off x="8641093" y="1098968"/>
              <a:ext cx="1097255" cy="1097255"/>
              <a:chOff x="8735900" y="445925"/>
              <a:chExt cx="822900" cy="822900"/>
            </a:xfrm>
          </p:grpSpPr>
          <p:sp>
            <p:nvSpPr>
              <p:cNvPr id="601" name="Google Shape;601;p2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2" name="Google Shape;602;p2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3" name="Google Shape;603;p2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4" name="Google Shape;604;p2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5" name="Google Shape;605;p2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6" name="Google Shape;606;p2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7" name="Google Shape;607;p2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08" name="Google Shape;608;p2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609" name="Google Shape;609;p24"/>
          <p:cNvPicPr preferRelativeResize="0"/>
          <p:nvPr/>
        </p:nvPicPr>
        <p:blipFill rotWithShape="1">
          <a:blip r:embed="rId2">
            <a:alphaModFix/>
          </a:blip>
          <a:srcRect l="21721" r="22381"/>
          <a:stretch/>
        </p:blipFill>
        <p:spPr>
          <a:xfrm>
            <a:off x="-729751" y="3156350"/>
            <a:ext cx="2075602" cy="19581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48"/>
        <p:cNvGrpSpPr/>
        <p:nvPr/>
      </p:nvGrpSpPr>
      <p:grpSpPr>
        <a:xfrm>
          <a:off x="0" y="0"/>
          <a:ext cx="0" cy="0"/>
          <a:chOff x="0" y="0"/>
          <a:chExt cx="0" cy="0"/>
        </a:xfrm>
      </p:grpSpPr>
      <p:grpSp>
        <p:nvGrpSpPr>
          <p:cNvPr id="649" name="Google Shape;649;p26"/>
          <p:cNvGrpSpPr/>
          <p:nvPr/>
        </p:nvGrpSpPr>
        <p:grpSpPr>
          <a:xfrm>
            <a:off x="-548545" y="666681"/>
            <a:ext cx="9762402" cy="1167524"/>
            <a:chOff x="-548545" y="666681"/>
            <a:chExt cx="9762402" cy="1167524"/>
          </a:xfrm>
        </p:grpSpPr>
        <p:grpSp>
          <p:nvGrpSpPr>
            <p:cNvPr id="650" name="Google Shape;650;p26"/>
            <p:cNvGrpSpPr/>
            <p:nvPr/>
          </p:nvGrpSpPr>
          <p:grpSpPr>
            <a:xfrm rot="10800000" flipH="1">
              <a:off x="8390874" y="1011222"/>
              <a:ext cx="822982" cy="822982"/>
              <a:chOff x="-423175" y="2918850"/>
              <a:chExt cx="822900" cy="822900"/>
            </a:xfrm>
          </p:grpSpPr>
          <p:sp>
            <p:nvSpPr>
              <p:cNvPr id="651" name="Google Shape;651;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2" name="Google Shape;652;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3" name="Google Shape;653;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4" name="Google Shape;654;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5" name="Google Shape;655;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6" name="Google Shape;656;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7" name="Google Shape;657;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58" name="Google Shape;658;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659" name="Google Shape;659;p26"/>
            <p:cNvGrpSpPr/>
            <p:nvPr/>
          </p:nvGrpSpPr>
          <p:grpSpPr>
            <a:xfrm rot="10800000" flipH="1">
              <a:off x="-548545" y="666681"/>
              <a:ext cx="1097090" cy="1097090"/>
              <a:chOff x="-423175" y="2918850"/>
              <a:chExt cx="822900" cy="822900"/>
            </a:xfrm>
          </p:grpSpPr>
          <p:sp>
            <p:nvSpPr>
              <p:cNvPr id="660" name="Google Shape;660;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1" name="Google Shape;661;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2" name="Google Shape;662;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3" name="Google Shape;663;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4" name="Google Shape;664;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5" name="Google Shape;665;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6" name="Google Shape;666;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7" name="Google Shape;667;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668" name="Google Shape;66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9" name="Google Shape;669;p26"/>
          <p:cNvSpPr txBox="1">
            <a:spLocks noGrp="1"/>
          </p:cNvSpPr>
          <p:nvPr>
            <p:ph type="subTitle" idx="1"/>
          </p:nvPr>
        </p:nvSpPr>
        <p:spPr>
          <a:xfrm>
            <a:off x="1051500"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0" name="Google Shape;670;p26"/>
          <p:cNvSpPr txBox="1">
            <a:spLocks noGrp="1"/>
          </p:cNvSpPr>
          <p:nvPr>
            <p:ph type="subTitle" idx="2"/>
          </p:nvPr>
        </p:nvSpPr>
        <p:spPr>
          <a:xfrm>
            <a:off x="3579000"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1" name="Google Shape;671;p26"/>
          <p:cNvSpPr txBox="1">
            <a:spLocks noGrp="1"/>
          </p:cNvSpPr>
          <p:nvPr>
            <p:ph type="subTitle" idx="3"/>
          </p:nvPr>
        </p:nvSpPr>
        <p:spPr>
          <a:xfrm>
            <a:off x="1051500"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26"/>
          <p:cNvSpPr txBox="1">
            <a:spLocks noGrp="1"/>
          </p:cNvSpPr>
          <p:nvPr>
            <p:ph type="subTitle" idx="4"/>
          </p:nvPr>
        </p:nvSpPr>
        <p:spPr>
          <a:xfrm>
            <a:off x="3578998"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26"/>
          <p:cNvSpPr txBox="1">
            <a:spLocks noGrp="1"/>
          </p:cNvSpPr>
          <p:nvPr>
            <p:ph type="subTitle" idx="5"/>
          </p:nvPr>
        </p:nvSpPr>
        <p:spPr>
          <a:xfrm>
            <a:off x="6102744" y="1617219"/>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26"/>
          <p:cNvSpPr txBox="1">
            <a:spLocks noGrp="1"/>
          </p:cNvSpPr>
          <p:nvPr>
            <p:ph type="subTitle" idx="6"/>
          </p:nvPr>
        </p:nvSpPr>
        <p:spPr>
          <a:xfrm>
            <a:off x="6102744" y="3347507"/>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5" name="Google Shape;675;p26"/>
          <p:cNvSpPr txBox="1">
            <a:spLocks noGrp="1"/>
          </p:cNvSpPr>
          <p:nvPr>
            <p:ph type="subTitle" idx="7"/>
          </p:nvPr>
        </p:nvSpPr>
        <p:spPr>
          <a:xfrm>
            <a:off x="1051500"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6" name="Google Shape;676;p26"/>
          <p:cNvSpPr txBox="1">
            <a:spLocks noGrp="1"/>
          </p:cNvSpPr>
          <p:nvPr>
            <p:ph type="subTitle" idx="8"/>
          </p:nvPr>
        </p:nvSpPr>
        <p:spPr>
          <a:xfrm>
            <a:off x="3579000"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7" name="Google Shape;677;p26"/>
          <p:cNvSpPr txBox="1">
            <a:spLocks noGrp="1"/>
          </p:cNvSpPr>
          <p:nvPr>
            <p:ph type="subTitle" idx="9"/>
          </p:nvPr>
        </p:nvSpPr>
        <p:spPr>
          <a:xfrm>
            <a:off x="6102744" y="1239433"/>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8" name="Google Shape;678;p26"/>
          <p:cNvSpPr txBox="1">
            <a:spLocks noGrp="1"/>
          </p:cNvSpPr>
          <p:nvPr>
            <p:ph type="subTitle" idx="13"/>
          </p:nvPr>
        </p:nvSpPr>
        <p:spPr>
          <a:xfrm>
            <a:off x="1051500"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9" name="Google Shape;679;p26"/>
          <p:cNvSpPr txBox="1">
            <a:spLocks noGrp="1"/>
          </p:cNvSpPr>
          <p:nvPr>
            <p:ph type="subTitle" idx="14"/>
          </p:nvPr>
        </p:nvSpPr>
        <p:spPr>
          <a:xfrm>
            <a:off x="3579000"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0" name="Google Shape;680;p26"/>
          <p:cNvSpPr txBox="1">
            <a:spLocks noGrp="1"/>
          </p:cNvSpPr>
          <p:nvPr>
            <p:ph type="subTitle" idx="15"/>
          </p:nvPr>
        </p:nvSpPr>
        <p:spPr>
          <a:xfrm>
            <a:off x="6102744" y="2966510"/>
            <a:ext cx="1986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81" name="Google Shape;681;p26"/>
          <p:cNvSpPr/>
          <p:nvPr/>
        </p:nvSpPr>
        <p:spPr>
          <a:xfrm rot="10800000" flipH="1">
            <a:off x="371916" y="1776349"/>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82" name="Google Shape;682;p26"/>
          <p:cNvGrpSpPr/>
          <p:nvPr/>
        </p:nvGrpSpPr>
        <p:grpSpPr>
          <a:xfrm rot="-5400000" flipH="1">
            <a:off x="8567940" y="2173942"/>
            <a:ext cx="274297" cy="32917"/>
            <a:chOff x="3442775" y="4506975"/>
            <a:chExt cx="812250" cy="96900"/>
          </a:xfrm>
        </p:grpSpPr>
        <p:sp>
          <p:nvSpPr>
            <p:cNvPr id="683" name="Google Shape;683;p2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4" name="Google Shape;684;p2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5" name="Google Shape;685;p2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6" name="Google Shape;686;p2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7" name="Google Shape;687;p2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688" name="Google Shape;688;p26"/>
          <p:cNvPicPr preferRelativeResize="0"/>
          <p:nvPr/>
        </p:nvPicPr>
        <p:blipFill rotWithShape="1">
          <a:blip r:embed="rId2">
            <a:alphaModFix/>
          </a:blip>
          <a:srcRect l="25239" r="24663"/>
          <a:stretch/>
        </p:blipFill>
        <p:spPr>
          <a:xfrm rot="1409621">
            <a:off x="7878277" y="-898700"/>
            <a:ext cx="2045468" cy="2159103"/>
          </a:xfrm>
          <a:prstGeom prst="rect">
            <a:avLst/>
          </a:prstGeom>
          <a:noFill/>
          <a:ln>
            <a:noFill/>
          </a:ln>
        </p:spPr>
      </p:pic>
      <p:pic>
        <p:nvPicPr>
          <p:cNvPr id="689" name="Google Shape;689;p26"/>
          <p:cNvPicPr preferRelativeResize="0"/>
          <p:nvPr/>
        </p:nvPicPr>
        <p:blipFill rotWithShape="1">
          <a:blip r:embed="rId3">
            <a:alphaModFix/>
          </a:blip>
          <a:srcRect l="13851" t="18885" r="14190" b="15033"/>
          <a:stretch/>
        </p:blipFill>
        <p:spPr>
          <a:xfrm rot="9803888" flipH="1">
            <a:off x="-1095656" y="-814214"/>
            <a:ext cx="2407489" cy="21591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40"/>
        <p:cNvGrpSpPr/>
        <p:nvPr/>
      </p:nvGrpSpPr>
      <p:grpSpPr>
        <a:xfrm>
          <a:off x="0" y="0"/>
          <a:ext cx="0" cy="0"/>
          <a:chOff x="0" y="0"/>
          <a:chExt cx="0" cy="0"/>
        </a:xfrm>
      </p:grpSpPr>
      <p:pic>
        <p:nvPicPr>
          <p:cNvPr id="741" name="Google Shape;741;p29"/>
          <p:cNvPicPr preferRelativeResize="0"/>
          <p:nvPr/>
        </p:nvPicPr>
        <p:blipFill rotWithShape="1">
          <a:blip r:embed="rId2">
            <a:alphaModFix/>
          </a:blip>
          <a:srcRect l="12358" t="17954" r="14903" b="23637"/>
          <a:stretch/>
        </p:blipFill>
        <p:spPr>
          <a:xfrm rot="5400007" flipH="1">
            <a:off x="7979643" y="-458573"/>
            <a:ext cx="2670664" cy="2097385"/>
          </a:xfrm>
          <a:prstGeom prst="rect">
            <a:avLst/>
          </a:prstGeom>
          <a:noFill/>
          <a:ln>
            <a:noFill/>
          </a:ln>
        </p:spPr>
      </p:pic>
      <p:sp>
        <p:nvSpPr>
          <p:cNvPr id="742" name="Google Shape;742;p29"/>
          <p:cNvSpPr/>
          <p:nvPr/>
        </p:nvSpPr>
        <p:spPr>
          <a:xfrm rot="10800000" flipH="1">
            <a:off x="8506272" y="200233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43" name="Google Shape;743;p29"/>
          <p:cNvGrpSpPr/>
          <p:nvPr/>
        </p:nvGrpSpPr>
        <p:grpSpPr>
          <a:xfrm>
            <a:off x="-411491" y="-631921"/>
            <a:ext cx="9070837" cy="4055026"/>
            <a:chOff x="-411491" y="-631921"/>
            <a:chExt cx="9070837" cy="4055026"/>
          </a:xfrm>
        </p:grpSpPr>
        <p:grpSp>
          <p:nvGrpSpPr>
            <p:cNvPr id="744" name="Google Shape;744;p29"/>
            <p:cNvGrpSpPr/>
            <p:nvPr/>
          </p:nvGrpSpPr>
          <p:grpSpPr>
            <a:xfrm rot="10800000">
              <a:off x="7562256" y="-631921"/>
              <a:ext cx="1097090" cy="1097090"/>
              <a:chOff x="-423175" y="2918850"/>
              <a:chExt cx="822900" cy="822900"/>
            </a:xfrm>
          </p:grpSpPr>
          <p:sp>
            <p:nvSpPr>
              <p:cNvPr id="745" name="Google Shape;745;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6" name="Google Shape;746;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7" name="Google Shape;747;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8" name="Google Shape;748;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49" name="Google Shape;749;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0" name="Google Shape;750;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1" name="Google Shape;751;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2" name="Google Shape;752;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753" name="Google Shape;753;p29"/>
            <p:cNvGrpSpPr/>
            <p:nvPr/>
          </p:nvGrpSpPr>
          <p:grpSpPr>
            <a:xfrm flipH="1">
              <a:off x="-411491" y="2600123"/>
              <a:ext cx="822982" cy="822982"/>
              <a:chOff x="-423175" y="2918850"/>
              <a:chExt cx="822900" cy="822900"/>
            </a:xfrm>
          </p:grpSpPr>
          <p:sp>
            <p:nvSpPr>
              <p:cNvPr id="754" name="Google Shape;754;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5" name="Google Shape;755;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6" name="Google Shape;756;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7" name="Google Shape;757;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8" name="Google Shape;758;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9" name="Google Shape;759;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60" name="Google Shape;760;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61" name="Google Shape;761;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762" name="Google Shape;762;p29"/>
          <p:cNvGrpSpPr/>
          <p:nvPr/>
        </p:nvGrpSpPr>
        <p:grpSpPr>
          <a:xfrm rot="5400000" flipH="1">
            <a:off x="441737" y="3467594"/>
            <a:ext cx="274297" cy="32917"/>
            <a:chOff x="3442775" y="4506975"/>
            <a:chExt cx="812250" cy="96900"/>
          </a:xfrm>
        </p:grpSpPr>
        <p:sp>
          <p:nvSpPr>
            <p:cNvPr id="763" name="Google Shape;763;p2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4" name="Google Shape;764;p2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5" name="Google Shape;765;p2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6" name="Google Shape;766;p2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7" name="Google Shape;767;p2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768" name="Google Shape;768;p29"/>
          <p:cNvPicPr preferRelativeResize="0"/>
          <p:nvPr/>
        </p:nvPicPr>
        <p:blipFill rotWithShape="1">
          <a:blip r:embed="rId3">
            <a:alphaModFix/>
          </a:blip>
          <a:srcRect l="25239" r="24663"/>
          <a:stretch/>
        </p:blipFill>
        <p:spPr>
          <a:xfrm rot="-9390379">
            <a:off x="-585346" y="3837125"/>
            <a:ext cx="2045468" cy="215910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69"/>
        <p:cNvGrpSpPr/>
        <p:nvPr/>
      </p:nvGrpSpPr>
      <p:grpSpPr>
        <a:xfrm>
          <a:off x="0" y="0"/>
          <a:ext cx="0" cy="0"/>
          <a:chOff x="0" y="0"/>
          <a:chExt cx="0" cy="0"/>
        </a:xfrm>
      </p:grpSpPr>
      <p:grpSp>
        <p:nvGrpSpPr>
          <p:cNvPr id="770" name="Google Shape;770;p30"/>
          <p:cNvGrpSpPr/>
          <p:nvPr/>
        </p:nvGrpSpPr>
        <p:grpSpPr>
          <a:xfrm rot="-5400000" flipH="1">
            <a:off x="361341" y="1581387"/>
            <a:ext cx="274297" cy="32917"/>
            <a:chOff x="3442775" y="4506975"/>
            <a:chExt cx="812250" cy="96900"/>
          </a:xfrm>
        </p:grpSpPr>
        <p:sp>
          <p:nvSpPr>
            <p:cNvPr id="771" name="Google Shape;771;p30"/>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2" name="Google Shape;772;p30"/>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3" name="Google Shape;773;p30"/>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4" name="Google Shape;774;p30"/>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5" name="Google Shape;775;p30"/>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776" name="Google Shape;776;p30"/>
          <p:cNvPicPr preferRelativeResize="0"/>
          <p:nvPr/>
        </p:nvPicPr>
        <p:blipFill rotWithShape="1">
          <a:blip r:embed="rId2">
            <a:alphaModFix amt="70000"/>
          </a:blip>
          <a:srcRect l="57129" t="18430" b="44950"/>
          <a:stretch/>
        </p:blipFill>
        <p:spPr>
          <a:xfrm rot="-5130888" flipH="1">
            <a:off x="7822654" y="4062698"/>
            <a:ext cx="2148917" cy="1792565"/>
          </a:xfrm>
          <a:prstGeom prst="rect">
            <a:avLst/>
          </a:prstGeom>
          <a:noFill/>
          <a:ln>
            <a:noFill/>
          </a:ln>
        </p:spPr>
      </p:pic>
      <p:grpSp>
        <p:nvGrpSpPr>
          <p:cNvPr id="777" name="Google Shape;777;p30"/>
          <p:cNvGrpSpPr/>
          <p:nvPr/>
        </p:nvGrpSpPr>
        <p:grpSpPr>
          <a:xfrm>
            <a:off x="-582226" y="302164"/>
            <a:ext cx="10136774" cy="3921753"/>
            <a:chOff x="-582226" y="302164"/>
            <a:chExt cx="10136774" cy="3921753"/>
          </a:xfrm>
        </p:grpSpPr>
        <p:grpSp>
          <p:nvGrpSpPr>
            <p:cNvPr id="778" name="Google Shape;778;p30"/>
            <p:cNvGrpSpPr/>
            <p:nvPr/>
          </p:nvGrpSpPr>
          <p:grpSpPr>
            <a:xfrm flipH="1">
              <a:off x="-582226" y="302164"/>
              <a:ext cx="1097255" cy="1097255"/>
              <a:chOff x="8735900" y="445925"/>
              <a:chExt cx="822900" cy="822900"/>
            </a:xfrm>
          </p:grpSpPr>
          <p:sp>
            <p:nvSpPr>
              <p:cNvPr id="779" name="Google Shape;779;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0" name="Google Shape;780;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1" name="Google Shape;781;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2" name="Google Shape;782;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3" name="Google Shape;783;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4" name="Google Shape;784;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5" name="Google Shape;785;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6" name="Google Shape;786;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787" name="Google Shape;787;p30"/>
            <p:cNvGrpSpPr/>
            <p:nvPr/>
          </p:nvGrpSpPr>
          <p:grpSpPr>
            <a:xfrm rot="10800000">
              <a:off x="8731648" y="3401017"/>
              <a:ext cx="822900" cy="822900"/>
              <a:chOff x="8735900" y="445925"/>
              <a:chExt cx="822900" cy="822900"/>
            </a:xfrm>
          </p:grpSpPr>
          <p:sp>
            <p:nvSpPr>
              <p:cNvPr id="788" name="Google Shape;788;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89" name="Google Shape;789;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0" name="Google Shape;790;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1" name="Google Shape;791;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2" name="Google Shape;792;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3" name="Google Shape;793;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4" name="Google Shape;794;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5" name="Google Shape;795;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
        <p:nvSpPr>
          <p:cNvPr id="796" name="Google Shape;796;p30"/>
          <p:cNvSpPr/>
          <p:nvPr/>
        </p:nvSpPr>
        <p:spPr>
          <a:xfrm rot="10800000" flipH="1">
            <a:off x="8506272" y="284053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97" name="Google Shape;797;p30"/>
          <p:cNvPicPr preferRelativeResize="0"/>
          <p:nvPr/>
        </p:nvPicPr>
        <p:blipFill rotWithShape="1">
          <a:blip r:embed="rId3">
            <a:alphaModFix/>
          </a:blip>
          <a:srcRect l="15074" t="23118" r="19923" b="25916"/>
          <a:stretch/>
        </p:blipFill>
        <p:spPr>
          <a:xfrm rot="537552" flipH="1">
            <a:off x="-1037224" y="-977528"/>
            <a:ext cx="2707599" cy="20730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3" name="Google Shape;53;p3"/>
          <p:cNvSpPr txBox="1">
            <a:spLocks noGrp="1"/>
          </p:cNvSpPr>
          <p:nvPr>
            <p:ph type="title" idx="2" hasCustomPrompt="1"/>
          </p:nvPr>
        </p:nvSpPr>
        <p:spPr>
          <a:xfrm>
            <a:off x="1371600" y="1162347"/>
            <a:ext cx="1097400" cy="1097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54" name="Google Shape;54;p3"/>
          <p:cNvPicPr preferRelativeResize="0"/>
          <p:nvPr/>
        </p:nvPicPr>
        <p:blipFill rotWithShape="1">
          <a:blip r:embed="rId2">
            <a:alphaModFix amt="77000"/>
          </a:blip>
          <a:srcRect l="51169" t="56240" r="6542"/>
          <a:stretch/>
        </p:blipFill>
        <p:spPr>
          <a:xfrm flipH="1">
            <a:off x="-855775" y="3742338"/>
            <a:ext cx="2227374" cy="2250825"/>
          </a:xfrm>
          <a:prstGeom prst="rect">
            <a:avLst/>
          </a:prstGeom>
          <a:noFill/>
          <a:ln>
            <a:noFill/>
          </a:ln>
        </p:spPr>
      </p:pic>
      <p:pic>
        <p:nvPicPr>
          <p:cNvPr id="55" name="Google Shape;55;p3"/>
          <p:cNvPicPr preferRelativeResize="0"/>
          <p:nvPr/>
        </p:nvPicPr>
        <p:blipFill rotWithShape="1">
          <a:blip r:embed="rId2">
            <a:alphaModFix amt="77000"/>
          </a:blip>
          <a:srcRect l="55131" t="4843" r="2579" b="82335"/>
          <a:stretch/>
        </p:blipFill>
        <p:spPr>
          <a:xfrm rot="10800000" flipH="1">
            <a:off x="7903238" y="82300"/>
            <a:ext cx="1547950" cy="457200"/>
          </a:xfrm>
          <a:prstGeom prst="rect">
            <a:avLst/>
          </a:prstGeom>
          <a:noFill/>
          <a:ln>
            <a:noFill/>
          </a:ln>
        </p:spPr>
      </p:pic>
      <p:sp>
        <p:nvSpPr>
          <p:cNvPr id="56" name="Google Shape;56;p3"/>
          <p:cNvSpPr/>
          <p:nvPr/>
        </p:nvSpPr>
        <p:spPr>
          <a:xfrm flipH="1">
            <a:off x="120816" y="346814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57" name="Google Shape;57;p3"/>
          <p:cNvGrpSpPr/>
          <p:nvPr/>
        </p:nvGrpSpPr>
        <p:grpSpPr>
          <a:xfrm>
            <a:off x="1407803" y="598116"/>
            <a:ext cx="7665697" cy="4300117"/>
            <a:chOff x="1407803" y="598116"/>
            <a:chExt cx="7665697" cy="4300117"/>
          </a:xfrm>
        </p:grpSpPr>
        <p:grpSp>
          <p:nvGrpSpPr>
            <p:cNvPr id="58" name="Google Shape;58;p3"/>
            <p:cNvGrpSpPr/>
            <p:nvPr/>
          </p:nvGrpSpPr>
          <p:grpSpPr>
            <a:xfrm flipH="1">
              <a:off x="8799203" y="598116"/>
              <a:ext cx="274297" cy="32917"/>
              <a:chOff x="3442775" y="4506975"/>
              <a:chExt cx="812250" cy="96900"/>
            </a:xfrm>
          </p:grpSpPr>
          <p:sp>
            <p:nvSpPr>
              <p:cNvPr id="59" name="Google Shape;59;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4" name="Google Shape;64;p3"/>
            <p:cNvGrpSpPr/>
            <p:nvPr/>
          </p:nvGrpSpPr>
          <p:grpSpPr>
            <a:xfrm flipH="1">
              <a:off x="1407803" y="4865316"/>
              <a:ext cx="274297" cy="32917"/>
              <a:chOff x="3442775" y="4506975"/>
              <a:chExt cx="812250" cy="96900"/>
            </a:xfrm>
          </p:grpSpPr>
          <p:sp>
            <p:nvSpPr>
              <p:cNvPr id="65" name="Google Shape;65;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 name="Google Shape;66;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 name="Google Shape;67;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pic>
        <p:nvPicPr>
          <p:cNvPr id="71" name="Google Shape;71;p4"/>
          <p:cNvPicPr preferRelativeResize="0"/>
          <p:nvPr/>
        </p:nvPicPr>
        <p:blipFill rotWithShape="1">
          <a:blip r:embed="rId2">
            <a:alphaModFix amt="72000"/>
          </a:blip>
          <a:srcRect l="51065" t="57732" r="5518" b="-1765"/>
          <a:stretch/>
        </p:blipFill>
        <p:spPr>
          <a:xfrm rot="-9896282">
            <a:off x="-617474" y="-840898"/>
            <a:ext cx="2041451" cy="2010299"/>
          </a:xfrm>
          <a:prstGeom prst="rect">
            <a:avLst/>
          </a:prstGeom>
          <a:noFill/>
          <a:ln>
            <a:noFill/>
          </a:ln>
        </p:spPr>
      </p:pic>
      <p:grpSp>
        <p:nvGrpSpPr>
          <p:cNvPr id="72" name="Google Shape;72;p4"/>
          <p:cNvGrpSpPr/>
          <p:nvPr/>
        </p:nvGrpSpPr>
        <p:grpSpPr>
          <a:xfrm rot="5400000">
            <a:off x="243852" y="1662870"/>
            <a:ext cx="274297" cy="32917"/>
            <a:chOff x="3442775" y="4506975"/>
            <a:chExt cx="812250" cy="96900"/>
          </a:xfrm>
        </p:grpSpPr>
        <p:sp>
          <p:nvSpPr>
            <p:cNvPr id="73" name="Google Shape;73;p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5" name="Google Shape;75;p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 name="Google Shape;76;p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 name="Google Shape;77;p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8" name="Google Shape;78;p4"/>
          <p:cNvSpPr/>
          <p:nvPr/>
        </p:nvSpPr>
        <p:spPr>
          <a:xfrm flipH="1">
            <a:off x="8590760" y="309220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9" name="Google Shape;79;p4"/>
          <p:cNvGrpSpPr/>
          <p:nvPr/>
        </p:nvGrpSpPr>
        <p:grpSpPr>
          <a:xfrm>
            <a:off x="-411491" y="614970"/>
            <a:ext cx="10104036" cy="3861104"/>
            <a:chOff x="-411491" y="614970"/>
            <a:chExt cx="10104036" cy="3861104"/>
          </a:xfrm>
        </p:grpSpPr>
        <p:grpSp>
          <p:nvGrpSpPr>
            <p:cNvPr id="80" name="Google Shape;80;p4"/>
            <p:cNvGrpSpPr/>
            <p:nvPr/>
          </p:nvGrpSpPr>
          <p:grpSpPr>
            <a:xfrm flipH="1">
              <a:off x="-411491" y="614970"/>
              <a:ext cx="822982" cy="822982"/>
              <a:chOff x="-423175" y="2918850"/>
              <a:chExt cx="822900" cy="822900"/>
            </a:xfrm>
          </p:grpSpPr>
          <p:sp>
            <p:nvSpPr>
              <p:cNvPr id="81" name="Google Shape;81;p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2" name="Google Shape;82;p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3" name="Google Shape;83;p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4" name="Google Shape;84;p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5" name="Google Shape;85;p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 name="Google Shape;86;p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 name="Google Shape;87;p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8" name="Google Shape;88;p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89" name="Google Shape;89;p4"/>
            <p:cNvGrpSpPr/>
            <p:nvPr/>
          </p:nvGrpSpPr>
          <p:grpSpPr>
            <a:xfrm flipH="1">
              <a:off x="8595455" y="3378983"/>
              <a:ext cx="1097090" cy="1097090"/>
              <a:chOff x="-423175" y="2918850"/>
              <a:chExt cx="822900" cy="822900"/>
            </a:xfrm>
          </p:grpSpPr>
          <p:sp>
            <p:nvSpPr>
              <p:cNvPr id="90" name="Google Shape;90;p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1" name="Google Shape;91;p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2" name="Google Shape;92;p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3" name="Google Shape;93;p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4" name="Google Shape;94;p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5" name="Google Shape;95;p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6" name="Google Shape;96;p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7" name="Google Shape;97;p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98" name="Google Shape;98;p4"/>
          <p:cNvPicPr preferRelativeResize="0"/>
          <p:nvPr/>
        </p:nvPicPr>
        <p:blipFill rotWithShape="1">
          <a:blip r:embed="rId3">
            <a:alphaModFix/>
          </a:blip>
          <a:srcRect l="13851" t="18885" r="14190" b="15033"/>
          <a:stretch/>
        </p:blipFill>
        <p:spPr>
          <a:xfrm rot="-996112" flipH="1">
            <a:off x="7925044" y="3797868"/>
            <a:ext cx="2407489" cy="2159100"/>
          </a:xfrm>
          <a:prstGeom prst="rect">
            <a:avLst/>
          </a:prstGeom>
          <a:noFill/>
          <a:ln>
            <a:noFill/>
          </a:ln>
        </p:spPr>
      </p:pic>
      <p:sp>
        <p:nvSpPr>
          <p:cNvPr id="99" name="Google Shape;9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4"/>
          <p:cNvSpPr txBox="1">
            <a:spLocks noGrp="1"/>
          </p:cNvSpPr>
          <p:nvPr>
            <p:ph type="body" idx="1"/>
          </p:nvPr>
        </p:nvSpPr>
        <p:spPr>
          <a:xfrm>
            <a:off x="720000" y="1116776"/>
            <a:ext cx="7704000" cy="39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1"/>
        <p:cNvGrpSpPr/>
        <p:nvPr/>
      </p:nvGrpSpPr>
      <p:grpSpPr>
        <a:xfrm>
          <a:off x="0" y="0"/>
          <a:ext cx="0" cy="0"/>
          <a:chOff x="0" y="0"/>
          <a:chExt cx="0" cy="0"/>
        </a:xfrm>
      </p:grpSpPr>
      <p:sp>
        <p:nvSpPr>
          <p:cNvPr id="162" name="Google Shape;162;p7"/>
          <p:cNvSpPr>
            <a:spLocks noGrp="1"/>
          </p:cNvSpPr>
          <p:nvPr>
            <p:ph type="pic" idx="2"/>
          </p:nvPr>
        </p:nvSpPr>
        <p:spPr>
          <a:xfrm>
            <a:off x="1794" y="0"/>
            <a:ext cx="3672300" cy="5143500"/>
          </a:xfrm>
          <a:prstGeom prst="rect">
            <a:avLst/>
          </a:prstGeom>
          <a:noFill/>
          <a:ln>
            <a:noFill/>
          </a:ln>
        </p:spPr>
      </p:sp>
      <p:sp>
        <p:nvSpPr>
          <p:cNvPr id="163" name="Google Shape;163;p7"/>
          <p:cNvSpPr txBox="1">
            <a:spLocks noGrp="1"/>
          </p:cNvSpPr>
          <p:nvPr>
            <p:ph type="title"/>
          </p:nvPr>
        </p:nvSpPr>
        <p:spPr>
          <a:xfrm>
            <a:off x="4555950" y="1280200"/>
            <a:ext cx="3453600" cy="84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7"/>
          <p:cNvSpPr txBox="1">
            <a:spLocks noGrp="1"/>
          </p:cNvSpPr>
          <p:nvPr>
            <p:ph type="subTitle" idx="1"/>
          </p:nvPr>
        </p:nvSpPr>
        <p:spPr>
          <a:xfrm>
            <a:off x="4556600" y="2183300"/>
            <a:ext cx="3452400" cy="168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Arial"/>
              <a:buChar char="●"/>
              <a:defRPr/>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pic>
        <p:nvPicPr>
          <p:cNvPr id="165" name="Google Shape;165;p7"/>
          <p:cNvPicPr preferRelativeResize="0"/>
          <p:nvPr/>
        </p:nvPicPr>
        <p:blipFill rotWithShape="1">
          <a:blip r:embed="rId2">
            <a:alphaModFix/>
          </a:blip>
          <a:srcRect l="51169" t="4835" b="80958"/>
          <a:stretch/>
        </p:blipFill>
        <p:spPr>
          <a:xfrm rot="10800000">
            <a:off x="7504687" y="4481698"/>
            <a:ext cx="2329426" cy="661800"/>
          </a:xfrm>
          <a:prstGeom prst="rect">
            <a:avLst/>
          </a:prstGeom>
          <a:noFill/>
          <a:ln>
            <a:noFill/>
          </a:ln>
        </p:spPr>
      </p:pic>
      <p:sp>
        <p:nvSpPr>
          <p:cNvPr id="166" name="Google Shape;166;p7"/>
          <p:cNvSpPr/>
          <p:nvPr/>
        </p:nvSpPr>
        <p:spPr>
          <a:xfrm>
            <a:off x="8473500" y="32879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67" name="Google Shape;167;p7"/>
          <p:cNvGrpSpPr/>
          <p:nvPr/>
        </p:nvGrpSpPr>
        <p:grpSpPr>
          <a:xfrm>
            <a:off x="8732550" y="3610488"/>
            <a:ext cx="822900" cy="822900"/>
            <a:chOff x="8735900" y="445925"/>
            <a:chExt cx="822900" cy="822900"/>
          </a:xfrm>
        </p:grpSpPr>
        <p:sp>
          <p:nvSpPr>
            <p:cNvPr id="168" name="Google Shape;168;p7"/>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9" name="Google Shape;169;p7"/>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0" name="Google Shape;170;p7"/>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1" name="Google Shape;171;p7"/>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2" name="Google Shape;172;p7"/>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3" name="Google Shape;173;p7"/>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4" name="Google Shape;174;p7"/>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5" name="Google Shape;175;p7"/>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78" name="Google Shape;178;p8"/>
          <p:cNvPicPr preferRelativeResize="0"/>
          <p:nvPr/>
        </p:nvPicPr>
        <p:blipFill rotWithShape="1">
          <a:blip r:embed="rId2">
            <a:alphaModFix amt="63000"/>
          </a:blip>
          <a:srcRect l="50780" t="55966" r="5115"/>
          <a:stretch/>
        </p:blipFill>
        <p:spPr>
          <a:xfrm rot="10800000">
            <a:off x="-645987" y="-760175"/>
            <a:ext cx="2928573" cy="2855250"/>
          </a:xfrm>
          <a:prstGeom prst="rect">
            <a:avLst/>
          </a:prstGeom>
          <a:noFill/>
          <a:ln>
            <a:noFill/>
          </a:ln>
        </p:spPr>
      </p:pic>
      <p:sp>
        <p:nvSpPr>
          <p:cNvPr id="179" name="Google Shape;179;p8"/>
          <p:cNvSpPr/>
          <p:nvPr/>
        </p:nvSpPr>
        <p:spPr>
          <a:xfrm>
            <a:off x="208575" y="253162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0" name="Google Shape;180;p8"/>
          <p:cNvGrpSpPr/>
          <p:nvPr/>
        </p:nvGrpSpPr>
        <p:grpSpPr>
          <a:xfrm rot="5400000">
            <a:off x="8607564" y="2174292"/>
            <a:ext cx="274297" cy="32917"/>
            <a:chOff x="3442775" y="4506975"/>
            <a:chExt cx="812250" cy="96900"/>
          </a:xfrm>
        </p:grpSpPr>
        <p:sp>
          <p:nvSpPr>
            <p:cNvPr id="181" name="Google Shape;181;p8"/>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8"/>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8"/>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8"/>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 name="Google Shape;185;p8"/>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86" name="Google Shape;186;p8"/>
          <p:cNvGrpSpPr/>
          <p:nvPr/>
        </p:nvGrpSpPr>
        <p:grpSpPr>
          <a:xfrm>
            <a:off x="-10550" y="1347200"/>
            <a:ext cx="9550777" cy="2386948"/>
            <a:chOff x="-10550" y="1347200"/>
            <a:chExt cx="9550777" cy="2386948"/>
          </a:xfrm>
        </p:grpSpPr>
        <p:grpSp>
          <p:nvGrpSpPr>
            <p:cNvPr id="187" name="Google Shape;187;p8"/>
            <p:cNvGrpSpPr/>
            <p:nvPr/>
          </p:nvGrpSpPr>
          <p:grpSpPr>
            <a:xfrm>
              <a:off x="8442973" y="2636893"/>
              <a:ext cx="1097255" cy="1097255"/>
              <a:chOff x="8735900" y="445925"/>
              <a:chExt cx="822900" cy="822900"/>
            </a:xfrm>
          </p:grpSpPr>
          <p:sp>
            <p:nvSpPr>
              <p:cNvPr id="188" name="Google Shape;188;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89" name="Google Shape;189;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0" name="Google Shape;190;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1" name="Google Shape;191;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2" name="Google Shape;192;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3" name="Google Shape;193;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4" name="Google Shape;194;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5" name="Google Shape;195;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96" name="Google Shape;196;p8"/>
            <p:cNvGrpSpPr/>
            <p:nvPr/>
          </p:nvGrpSpPr>
          <p:grpSpPr>
            <a:xfrm>
              <a:off x="-10550" y="1347200"/>
              <a:ext cx="822900" cy="822900"/>
              <a:chOff x="8735900" y="445925"/>
              <a:chExt cx="822900" cy="822900"/>
            </a:xfrm>
          </p:grpSpPr>
          <p:sp>
            <p:nvSpPr>
              <p:cNvPr id="197" name="Google Shape;197;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8" name="Google Shape;198;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99" name="Google Shape;199;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0" name="Google Shape;200;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1" name="Google Shape;201;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2" name="Google Shape;202;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3" name="Google Shape;203;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4" name="Google Shape;204;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pic>
        <p:nvPicPr>
          <p:cNvPr id="205" name="Google Shape;205;p8"/>
          <p:cNvPicPr preferRelativeResize="0"/>
          <p:nvPr/>
        </p:nvPicPr>
        <p:blipFill rotWithShape="1">
          <a:blip r:embed="rId3">
            <a:alphaModFix/>
          </a:blip>
          <a:srcRect l="13063" t="17894" r="17337" b="24661"/>
          <a:stretch/>
        </p:blipFill>
        <p:spPr>
          <a:xfrm>
            <a:off x="7148575" y="3033775"/>
            <a:ext cx="2701123" cy="21771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3037500" y="1669325"/>
            <a:ext cx="4443000" cy="11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7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8" name="Google Shape;208;p9"/>
          <p:cNvSpPr txBox="1">
            <a:spLocks noGrp="1"/>
          </p:cNvSpPr>
          <p:nvPr>
            <p:ph type="subTitle" idx="1"/>
          </p:nvPr>
        </p:nvSpPr>
        <p:spPr>
          <a:xfrm>
            <a:off x="3037500" y="2803075"/>
            <a:ext cx="4443000" cy="6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209" name="Google Shape;209;p9"/>
          <p:cNvPicPr preferRelativeResize="0"/>
          <p:nvPr/>
        </p:nvPicPr>
        <p:blipFill rotWithShape="1">
          <a:blip r:embed="rId2">
            <a:alphaModFix amt="58000"/>
          </a:blip>
          <a:srcRect l="2379" r="54204" b="55966"/>
          <a:stretch/>
        </p:blipFill>
        <p:spPr>
          <a:xfrm rot="-6898225">
            <a:off x="7404300" y="3761807"/>
            <a:ext cx="2896877" cy="2854075"/>
          </a:xfrm>
          <a:prstGeom prst="rect">
            <a:avLst/>
          </a:prstGeom>
          <a:noFill/>
          <a:ln>
            <a:noFill/>
          </a:ln>
        </p:spPr>
      </p:pic>
      <p:sp>
        <p:nvSpPr>
          <p:cNvPr id="210" name="Google Shape;210;p9"/>
          <p:cNvSpPr/>
          <p:nvPr/>
        </p:nvSpPr>
        <p:spPr>
          <a:xfrm>
            <a:off x="7283600" y="46840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11" name="Google Shape;211;p9"/>
          <p:cNvGrpSpPr/>
          <p:nvPr/>
        </p:nvGrpSpPr>
        <p:grpSpPr>
          <a:xfrm>
            <a:off x="8721644" y="3652482"/>
            <a:ext cx="822982" cy="822982"/>
            <a:chOff x="-423175" y="2918850"/>
            <a:chExt cx="822900" cy="822900"/>
          </a:xfrm>
        </p:grpSpPr>
        <p:sp>
          <p:nvSpPr>
            <p:cNvPr id="212" name="Google Shape;212;p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3" name="Google Shape;213;p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4" name="Google Shape;214;p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5" name="Google Shape;215;p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6" name="Google Shape;216;p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7" name="Google Shape;217;p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8" name="Google Shape;218;p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9" name="Google Shape;219;p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220" name="Google Shape;220;p9"/>
          <p:cNvGrpSpPr/>
          <p:nvPr/>
        </p:nvGrpSpPr>
        <p:grpSpPr>
          <a:xfrm rot="5400000" flipH="1">
            <a:off x="8507403" y="3204416"/>
            <a:ext cx="274297" cy="32917"/>
            <a:chOff x="3442775" y="4506975"/>
            <a:chExt cx="812250" cy="96900"/>
          </a:xfrm>
        </p:grpSpPr>
        <p:sp>
          <p:nvSpPr>
            <p:cNvPr id="221" name="Google Shape;221;p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4" name="Google Shape;224;p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 name="Google Shape;225;p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9144000" cy="5143500"/>
          </a:xfrm>
          <a:prstGeom prst="rect">
            <a:avLst/>
          </a:prstGeom>
          <a:noFill/>
          <a:ln>
            <a:noFill/>
          </a:ln>
        </p:spPr>
      </p:sp>
      <p:sp>
        <p:nvSpPr>
          <p:cNvPr id="228" name="Google Shape;22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pic>
        <p:nvPicPr>
          <p:cNvPr id="230" name="Google Shape;230;p11"/>
          <p:cNvPicPr preferRelativeResize="0"/>
          <p:nvPr/>
        </p:nvPicPr>
        <p:blipFill rotWithShape="1">
          <a:blip r:embed="rId2">
            <a:alphaModFix amt="63000"/>
          </a:blip>
          <a:srcRect l="7609" t="55966" r="57706"/>
          <a:stretch/>
        </p:blipFill>
        <p:spPr>
          <a:xfrm rot="3158608" flipH="1">
            <a:off x="-1327677" y="452376"/>
            <a:ext cx="2303048" cy="2855249"/>
          </a:xfrm>
          <a:prstGeom prst="rect">
            <a:avLst/>
          </a:prstGeom>
          <a:noFill/>
          <a:ln>
            <a:noFill/>
          </a:ln>
        </p:spPr>
      </p:pic>
      <p:sp>
        <p:nvSpPr>
          <p:cNvPr id="231" name="Google Shape;231;p11"/>
          <p:cNvSpPr txBox="1">
            <a:spLocks noGrp="1"/>
          </p:cNvSpPr>
          <p:nvPr>
            <p:ph type="title" hasCustomPrompt="1"/>
          </p:nvPr>
        </p:nvSpPr>
        <p:spPr>
          <a:xfrm>
            <a:off x="1657350" y="1800600"/>
            <a:ext cx="5829300" cy="104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2" name="Google Shape;232;p11"/>
          <p:cNvSpPr txBox="1">
            <a:spLocks noGrp="1"/>
          </p:cNvSpPr>
          <p:nvPr>
            <p:ph type="subTitle" idx="1"/>
          </p:nvPr>
        </p:nvSpPr>
        <p:spPr>
          <a:xfrm>
            <a:off x="1657350" y="2845800"/>
            <a:ext cx="58293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33" name="Google Shape;233;p11"/>
          <p:cNvGrpSpPr/>
          <p:nvPr/>
        </p:nvGrpSpPr>
        <p:grpSpPr>
          <a:xfrm>
            <a:off x="-548545" y="505568"/>
            <a:ext cx="9624246" cy="4218461"/>
            <a:chOff x="-548545" y="505568"/>
            <a:chExt cx="9624246" cy="4218461"/>
          </a:xfrm>
        </p:grpSpPr>
        <p:grpSp>
          <p:nvGrpSpPr>
            <p:cNvPr id="234" name="Google Shape;234;p11"/>
            <p:cNvGrpSpPr/>
            <p:nvPr/>
          </p:nvGrpSpPr>
          <p:grpSpPr>
            <a:xfrm>
              <a:off x="8252719" y="3901047"/>
              <a:ext cx="822982" cy="822982"/>
              <a:chOff x="-423175" y="2918850"/>
              <a:chExt cx="822900" cy="822900"/>
            </a:xfrm>
          </p:grpSpPr>
          <p:sp>
            <p:nvSpPr>
              <p:cNvPr id="235" name="Google Shape;235;p11"/>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6" name="Google Shape;236;p11"/>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7" name="Google Shape;237;p11"/>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8" name="Google Shape;238;p11"/>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9" name="Google Shape;239;p11"/>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0" name="Google Shape;240;p11"/>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1" name="Google Shape;241;p11"/>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2" name="Google Shape;242;p11"/>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243" name="Google Shape;243;p11"/>
            <p:cNvGrpSpPr/>
            <p:nvPr/>
          </p:nvGrpSpPr>
          <p:grpSpPr>
            <a:xfrm>
              <a:off x="-548545" y="505568"/>
              <a:ext cx="1097090" cy="1097090"/>
              <a:chOff x="-423175" y="2918850"/>
              <a:chExt cx="822900" cy="822900"/>
            </a:xfrm>
          </p:grpSpPr>
          <p:sp>
            <p:nvSpPr>
              <p:cNvPr id="244" name="Google Shape;244;p11"/>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5" name="Google Shape;245;p11"/>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6" name="Google Shape;246;p11"/>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7" name="Google Shape;247;p11"/>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8" name="Google Shape;248;p11"/>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9" name="Google Shape;249;p11"/>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0" name="Google Shape;250;p11"/>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1" name="Google Shape;251;p11"/>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252" name="Google Shape;252;p11"/>
          <p:cNvGrpSpPr/>
          <p:nvPr/>
        </p:nvGrpSpPr>
        <p:grpSpPr>
          <a:xfrm>
            <a:off x="375204" y="197917"/>
            <a:ext cx="8578471" cy="2859925"/>
            <a:chOff x="375204" y="197918"/>
            <a:chExt cx="8578471" cy="2859925"/>
          </a:xfrm>
        </p:grpSpPr>
        <p:sp>
          <p:nvSpPr>
            <p:cNvPr id="253" name="Google Shape;253;p11"/>
            <p:cNvSpPr/>
            <p:nvPr/>
          </p:nvSpPr>
          <p:spPr>
            <a:xfrm flipH="1">
              <a:off x="375204" y="19791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11"/>
            <p:cNvSpPr/>
            <p:nvPr/>
          </p:nvSpPr>
          <p:spPr>
            <a:xfrm flipH="1">
              <a:off x="8679475" y="278364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M Sans Medium"/>
              <a:buNone/>
              <a:defRPr sz="3000">
                <a:solidFill>
                  <a:schemeClr val="dk1"/>
                </a:solidFill>
                <a:latin typeface="DM Sans Medium"/>
                <a:ea typeface="DM Sans Medium"/>
                <a:cs typeface="DM Sans Medium"/>
                <a:sym typeface="DM Sans Medium"/>
              </a:defRPr>
            </a:lvl1pPr>
            <a:lvl2pPr lvl="1"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2pPr>
            <a:lvl3pPr lvl="2"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3pPr>
            <a:lvl4pPr lvl="3"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4pPr>
            <a:lvl5pPr lvl="4"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5pPr>
            <a:lvl6pPr lvl="5"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6pPr>
            <a:lvl7pPr lvl="6"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7pPr>
            <a:lvl8pPr lvl="7"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8pPr>
            <a:lvl9pPr lvl="8"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4" r:id="rId12"/>
    <p:sldLayoutId id="2147483665" r:id="rId13"/>
    <p:sldLayoutId id="2147483669" r:id="rId14"/>
    <p:sldLayoutId id="2147483670" r:id="rId15"/>
    <p:sldLayoutId id="2147483672" r:id="rId16"/>
    <p:sldLayoutId id="2147483675" r:id="rId17"/>
    <p:sldLayoutId id="2147483676" r:id="rId18"/>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4"/>
          <p:cNvSpPr txBox="1">
            <a:spLocks noGrp="1"/>
          </p:cNvSpPr>
          <p:nvPr>
            <p:ph type="ctrTitle"/>
          </p:nvPr>
        </p:nvSpPr>
        <p:spPr>
          <a:xfrm>
            <a:off x="1738684" y="1203175"/>
            <a:ext cx="5666632" cy="20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6600" b="1" dirty="0">
                <a:latin typeface="Roboto Medium" pitchFamily="2" charset="0"/>
                <a:ea typeface="Roboto Medium" pitchFamily="2" charset="0"/>
              </a:rPr>
              <a:t>B</a:t>
            </a:r>
            <a:r>
              <a:rPr lang="en" sz="6600" b="1" dirty="0">
                <a:latin typeface="Roboto Medium" pitchFamily="2" charset="0"/>
                <a:ea typeface="Roboto Medium" pitchFamily="2" charset="0"/>
              </a:rPr>
              <a:t>áo cáo Bài tập lớn</a:t>
            </a:r>
            <a:endParaRPr sz="6800" b="1" dirty="0">
              <a:latin typeface="Roboto Medium" pitchFamily="2" charset="0"/>
              <a:ea typeface="Roboto Medium" pitchFamily="2" charset="0"/>
            </a:endParaRPr>
          </a:p>
        </p:txBody>
      </p:sp>
      <p:sp>
        <p:nvSpPr>
          <p:cNvPr id="809" name="Google Shape;809;p34"/>
          <p:cNvSpPr txBox="1">
            <a:spLocks noGrp="1"/>
          </p:cNvSpPr>
          <p:nvPr>
            <p:ph type="subTitle" idx="1"/>
          </p:nvPr>
        </p:nvSpPr>
        <p:spPr>
          <a:xfrm>
            <a:off x="2256600" y="3289975"/>
            <a:ext cx="4630800" cy="457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t>Chủ đề: Quản lý sản phẩm</a:t>
            </a:r>
            <a:endParaRPr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48"/>
          <p:cNvPicPr preferRelativeResize="0">
            <a:picLocks noGrp="1"/>
          </p:cNvPicPr>
          <p:nvPr>
            <p:ph type="pic" idx="2"/>
          </p:nvPr>
        </p:nvPicPr>
        <p:blipFill rotWithShape="1">
          <a:blip r:embed="rId3">
            <a:alphaModFix/>
          </a:blip>
          <a:srcRect l="28362" t="3024" r="36448" b="23033"/>
          <a:stretch/>
        </p:blipFill>
        <p:spPr>
          <a:xfrm>
            <a:off x="5471650" y="0"/>
            <a:ext cx="3672361" cy="5143501"/>
          </a:xfrm>
          <a:prstGeom prst="rect">
            <a:avLst/>
          </a:prstGeom>
        </p:spPr>
      </p:pic>
      <p:sp>
        <p:nvSpPr>
          <p:cNvPr id="1007" name="Google Shape;1007;p48"/>
          <p:cNvSpPr txBox="1">
            <a:spLocks noGrp="1"/>
          </p:cNvSpPr>
          <p:nvPr>
            <p:ph type="title"/>
          </p:nvPr>
        </p:nvSpPr>
        <p:spPr>
          <a:xfrm>
            <a:off x="1111050" y="1339650"/>
            <a:ext cx="3264300" cy="16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latin typeface="Roboto Medium" pitchFamily="2" charset="0"/>
                <a:ea typeface="Roboto Medium" pitchFamily="2" charset="0"/>
              </a:rPr>
              <a:t>Bài</a:t>
            </a:r>
            <a:r>
              <a:rPr lang="en-US" dirty="0">
                <a:latin typeface="Roboto Medium" pitchFamily="2" charset="0"/>
                <a:ea typeface="Roboto Medium" pitchFamily="2" charset="0"/>
              </a:rPr>
              <a:t> </a:t>
            </a:r>
            <a:r>
              <a:rPr lang="en-US" dirty="0" err="1">
                <a:latin typeface="Roboto Medium" pitchFamily="2" charset="0"/>
                <a:ea typeface="Roboto Medium" pitchFamily="2" charset="0"/>
              </a:rPr>
              <a:t>toán</a:t>
            </a:r>
            <a:r>
              <a:rPr lang="en-US" dirty="0">
                <a:latin typeface="Roboto Medium" pitchFamily="2" charset="0"/>
                <a:ea typeface="Roboto Medium" pitchFamily="2" charset="0"/>
              </a:rPr>
              <a:t> </a:t>
            </a:r>
            <a:r>
              <a:rPr lang="en-US" dirty="0" err="1">
                <a:latin typeface="Roboto Medium" pitchFamily="2" charset="0"/>
                <a:ea typeface="Roboto Medium" pitchFamily="2" charset="0"/>
              </a:rPr>
              <a:t>nghiệp</a:t>
            </a:r>
            <a:r>
              <a:rPr lang="en-US" dirty="0">
                <a:latin typeface="Roboto Medium" pitchFamily="2" charset="0"/>
                <a:ea typeface="Roboto Medium" pitchFamily="2" charset="0"/>
              </a:rPr>
              <a:t> </a:t>
            </a:r>
            <a:r>
              <a:rPr lang="en-US" dirty="0" err="1">
                <a:latin typeface="Roboto Medium" pitchFamily="2" charset="0"/>
                <a:ea typeface="Roboto Medium" pitchFamily="2" charset="0"/>
              </a:rPr>
              <a:t>vụ</a:t>
            </a:r>
            <a:r>
              <a:rPr lang="en-US" dirty="0">
                <a:latin typeface="Roboto Medium" pitchFamily="2" charset="0"/>
                <a:ea typeface="Roboto Medium" pitchFamily="2" charset="0"/>
              </a:rPr>
              <a:t> </a:t>
            </a:r>
            <a:r>
              <a:rPr lang="en-US" dirty="0" err="1">
                <a:latin typeface="Roboto Medium" pitchFamily="2" charset="0"/>
                <a:ea typeface="Roboto Medium" pitchFamily="2" charset="0"/>
              </a:rPr>
              <a:t>hệ</a:t>
            </a:r>
            <a:r>
              <a:rPr lang="en-US" dirty="0">
                <a:latin typeface="Roboto Medium" pitchFamily="2" charset="0"/>
                <a:ea typeface="Roboto Medium" pitchFamily="2" charset="0"/>
              </a:rPr>
              <a:t> </a:t>
            </a:r>
            <a:r>
              <a:rPr lang="en-US" dirty="0" err="1">
                <a:latin typeface="Roboto Medium" pitchFamily="2" charset="0"/>
                <a:ea typeface="Roboto Medium" pitchFamily="2" charset="0"/>
              </a:rPr>
              <a:t>thống</a:t>
            </a:r>
            <a:r>
              <a:rPr lang="en-US" dirty="0">
                <a:latin typeface="Roboto Medium" pitchFamily="2" charset="0"/>
                <a:ea typeface="Roboto Medium" pitchFamily="2" charset="0"/>
              </a:rPr>
              <a:t> </a:t>
            </a:r>
            <a:r>
              <a:rPr lang="en-US" dirty="0" err="1">
                <a:latin typeface="Roboto Medium" pitchFamily="2" charset="0"/>
                <a:ea typeface="Roboto Medium" pitchFamily="2" charset="0"/>
              </a:rPr>
              <a:t>quản</a:t>
            </a:r>
            <a:r>
              <a:rPr lang="en-US" dirty="0">
                <a:latin typeface="Roboto Medium" pitchFamily="2" charset="0"/>
                <a:ea typeface="Roboto Medium" pitchFamily="2" charset="0"/>
              </a:rPr>
              <a:t> </a:t>
            </a:r>
            <a:r>
              <a:rPr lang="en-US" dirty="0" err="1">
                <a:latin typeface="Roboto Medium" pitchFamily="2" charset="0"/>
                <a:ea typeface="Roboto Medium" pitchFamily="2" charset="0"/>
              </a:rPr>
              <a:t>lý</a:t>
            </a:r>
            <a:r>
              <a:rPr lang="en-US" dirty="0">
                <a:latin typeface="Roboto Medium" pitchFamily="2" charset="0"/>
                <a:ea typeface="Roboto Medium" pitchFamily="2" charset="0"/>
              </a:rPr>
              <a:t> </a:t>
            </a:r>
            <a:r>
              <a:rPr lang="en-US" dirty="0" err="1">
                <a:latin typeface="Roboto Medium" pitchFamily="2" charset="0"/>
                <a:ea typeface="Roboto Medium" pitchFamily="2" charset="0"/>
              </a:rPr>
              <a:t>sản</a:t>
            </a:r>
            <a:r>
              <a:rPr lang="en-US" dirty="0">
                <a:latin typeface="Roboto Medium" pitchFamily="2" charset="0"/>
                <a:ea typeface="Roboto Medium" pitchFamily="2" charset="0"/>
              </a:rPr>
              <a:t> </a:t>
            </a:r>
            <a:r>
              <a:rPr lang="en-US" dirty="0" err="1">
                <a:latin typeface="Roboto Medium" pitchFamily="2" charset="0"/>
                <a:ea typeface="Roboto Medium" pitchFamily="2" charset="0"/>
              </a:rPr>
              <a:t>phẩm</a:t>
            </a:r>
            <a:endParaRPr dirty="0">
              <a:latin typeface="Roboto Medium" pitchFamily="2" charset="0"/>
              <a:ea typeface="Roboto Medium" pitchFamily="2" charset="0"/>
            </a:endParaRPr>
          </a:p>
        </p:txBody>
      </p:sp>
      <p:grpSp>
        <p:nvGrpSpPr>
          <p:cNvPr id="1009" name="Google Shape;1009;p48"/>
          <p:cNvGrpSpPr/>
          <p:nvPr/>
        </p:nvGrpSpPr>
        <p:grpSpPr>
          <a:xfrm>
            <a:off x="7020178" y="3506741"/>
            <a:ext cx="2672451" cy="2704629"/>
            <a:chOff x="7020178" y="3506741"/>
            <a:chExt cx="2672451" cy="2704629"/>
          </a:xfrm>
        </p:grpSpPr>
        <p:grpSp>
          <p:nvGrpSpPr>
            <p:cNvPr id="1010" name="Google Shape;1010;p48"/>
            <p:cNvGrpSpPr/>
            <p:nvPr/>
          </p:nvGrpSpPr>
          <p:grpSpPr>
            <a:xfrm>
              <a:off x="8595373" y="3506741"/>
              <a:ext cx="1097255" cy="1097255"/>
              <a:chOff x="-423175" y="2918850"/>
              <a:chExt cx="822900" cy="822900"/>
            </a:xfrm>
          </p:grpSpPr>
          <p:sp>
            <p:nvSpPr>
              <p:cNvPr id="1011" name="Google Shape;1011;p4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2" name="Google Shape;1012;p4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3" name="Google Shape;1013;p4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4" name="Google Shape;1014;p4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5" name="Google Shape;1015;p4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6" name="Google Shape;1016;p4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7" name="Google Shape;1017;p4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8" name="Google Shape;1018;p4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019" name="Google Shape;1019;p48"/>
            <p:cNvPicPr preferRelativeResize="0"/>
            <p:nvPr/>
          </p:nvPicPr>
          <p:blipFill rotWithShape="1">
            <a:blip r:embed="rId4">
              <a:alphaModFix/>
            </a:blip>
            <a:srcRect l="21706" r="23546"/>
            <a:stretch/>
          </p:blipFill>
          <p:spPr>
            <a:xfrm rot="-7037975">
              <a:off x="7339929" y="3879988"/>
              <a:ext cx="2032949" cy="1958151"/>
            </a:xfrm>
            <a:prstGeom prst="rect">
              <a:avLst/>
            </a:prstGeom>
            <a:noFill/>
            <a:ln>
              <a:noFill/>
            </a:ln>
          </p:spPr>
        </p:pic>
      </p:grpSp>
      <p:sp>
        <p:nvSpPr>
          <p:cNvPr id="2" name="Subtitle 1">
            <a:extLst>
              <a:ext uri="{FF2B5EF4-FFF2-40B4-BE49-F238E27FC236}">
                <a16:creationId xmlns:a16="http://schemas.microsoft.com/office/drawing/2014/main" id="{F275557E-79F4-D571-2BA2-767DB72E8170}"/>
              </a:ext>
            </a:extLst>
          </p:cNvPr>
          <p:cNvSpPr>
            <a:spLocks noGrp="1" noChangeArrowheads="1"/>
          </p:cNvSpPr>
          <p:nvPr>
            <p:ph type="subTitle" idx="1"/>
          </p:nvPr>
        </p:nvSpPr>
        <p:spPr bwMode="auto">
          <a:xfrm>
            <a:off x="868101" y="2921965"/>
            <a:ext cx="37039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vi-VN" altLang="vi-VN" sz="1400" b="0" i="0" u="none" strike="noStrike" cap="none" normalizeH="0" baseline="0" dirty="0">
                <a:ln>
                  <a:noFill/>
                </a:ln>
                <a:solidFill>
                  <a:schemeClr val="tx1"/>
                </a:solidFill>
                <a:effectLst/>
                <a:latin typeface="Roboto "/>
                <a:ea typeface="Roboto Medium" pitchFamily="2" charset="0"/>
              </a:rPr>
              <a:t>Quản lý sản phẩm đồ điện tử là yếu tố quan trọng trong thời đại công nghệ 4.0, giúp người dùng dễ dàng nắm bắt thông tin, cập nhật, và lựa chọn sản phẩm phù hợp với nhu cầu.</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500"/>
                                        <p:tgtEl>
                                          <p:spTgt spid="100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anim calcmode="lin" valueType="num">
                                      <p:cBhvr>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grpSp>
        <p:nvGrpSpPr>
          <p:cNvPr id="1357" name="Google Shape;1357;p64"/>
          <p:cNvGrpSpPr/>
          <p:nvPr/>
        </p:nvGrpSpPr>
        <p:grpSpPr>
          <a:xfrm>
            <a:off x="4471950" y="1112050"/>
            <a:ext cx="3958800" cy="2919400"/>
            <a:chOff x="4471950" y="1112050"/>
            <a:chExt cx="3958800" cy="2919400"/>
          </a:xfrm>
        </p:grpSpPr>
        <p:sp>
          <p:nvSpPr>
            <p:cNvPr id="1358" name="Google Shape;1358;p64"/>
            <p:cNvSpPr/>
            <p:nvPr/>
          </p:nvSpPr>
          <p:spPr>
            <a:xfrm rot="10800000" flipH="1">
              <a:off x="5590550" y="3629275"/>
              <a:ext cx="1721625" cy="402175"/>
            </a:xfrm>
            <a:prstGeom prst="flowChartManualOperation">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59" name="Google Shape;1359;p64"/>
            <p:cNvSpPr/>
            <p:nvPr/>
          </p:nvSpPr>
          <p:spPr>
            <a:xfrm>
              <a:off x="4471950" y="1112050"/>
              <a:ext cx="3958800" cy="2566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360" name="Google Shape;1360;p64"/>
          <p:cNvPicPr preferRelativeResize="0"/>
          <p:nvPr/>
        </p:nvPicPr>
        <p:blipFill rotWithShape="1">
          <a:blip r:embed="rId3"/>
          <a:srcRect t="1851" b="1851"/>
          <a:stretch/>
        </p:blipFill>
        <p:spPr>
          <a:xfrm>
            <a:off x="4622262" y="1279693"/>
            <a:ext cx="3658176" cy="2231214"/>
          </a:xfrm>
          <a:prstGeom prst="rect">
            <a:avLst/>
          </a:prstGeom>
          <a:noFill/>
          <a:ln w="19050" cap="flat" cmpd="sng">
            <a:solidFill>
              <a:schemeClr val="dk1"/>
            </a:solidFill>
            <a:prstDash val="solid"/>
            <a:round/>
            <a:headEnd type="none" w="sm" len="sm"/>
            <a:tailEnd type="none" w="sm" len="sm"/>
          </a:ln>
        </p:spPr>
      </p:pic>
      <p:sp>
        <p:nvSpPr>
          <p:cNvPr id="1362" name="Google Shape;1362;p64"/>
          <p:cNvSpPr txBox="1">
            <a:spLocks noGrp="1"/>
          </p:cNvSpPr>
          <p:nvPr>
            <p:ph type="subTitle" idx="1"/>
          </p:nvPr>
        </p:nvSpPr>
        <p:spPr>
          <a:xfrm>
            <a:off x="720000" y="2546442"/>
            <a:ext cx="3122100" cy="3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Quản</a:t>
            </a:r>
            <a:r>
              <a:rPr lang="en-US" dirty="0"/>
              <a:t> </a:t>
            </a:r>
            <a:r>
              <a:rPr lang="en-US" dirty="0" err="1"/>
              <a:t>lý</a:t>
            </a:r>
            <a:r>
              <a:rPr lang="en-US" dirty="0"/>
              <a:t> </a:t>
            </a:r>
            <a:r>
              <a:rPr lang="en-US" dirty="0" err="1"/>
              <a:t>danh</a:t>
            </a:r>
            <a:r>
              <a:rPr lang="en-US" dirty="0"/>
              <a:t> </a:t>
            </a:r>
            <a:r>
              <a:rPr lang="en-US" dirty="0" err="1"/>
              <a:t>sách</a:t>
            </a:r>
            <a:r>
              <a:rPr lang="en-US" dirty="0"/>
              <a:t> </a:t>
            </a:r>
            <a:r>
              <a:rPr lang="en-US" dirty="0" err="1"/>
              <a:t>sản</a:t>
            </a:r>
            <a:r>
              <a:rPr lang="en-US" dirty="0"/>
              <a:t> </a:t>
            </a:r>
            <a:r>
              <a:rPr lang="en-US" dirty="0" err="1"/>
              <a:t>phẩm</a:t>
            </a:r>
            <a:r>
              <a:rPr lang="en-US" dirty="0"/>
              <a:t> </a:t>
            </a:r>
          </a:p>
        </p:txBody>
      </p:sp>
      <p:sp>
        <p:nvSpPr>
          <p:cNvPr id="3" name="Title 2">
            <a:extLst>
              <a:ext uri="{FF2B5EF4-FFF2-40B4-BE49-F238E27FC236}">
                <a16:creationId xmlns:a16="http://schemas.microsoft.com/office/drawing/2014/main" id="{BD8E37DC-1032-8863-FAA1-70F651DA4711}"/>
              </a:ext>
            </a:extLst>
          </p:cNvPr>
          <p:cNvSpPr>
            <a:spLocks noGrp="1"/>
          </p:cNvSpPr>
          <p:nvPr>
            <p:ph type="title"/>
          </p:nvPr>
        </p:nvSpPr>
        <p:spPr>
          <a:xfrm>
            <a:off x="720000" y="1493516"/>
            <a:ext cx="3122100" cy="1053000"/>
          </a:xfrm>
        </p:spPr>
        <p:txBody>
          <a:bodyPr/>
          <a:lstStyle/>
          <a:p>
            <a:r>
              <a:rPr lang="en-US" dirty="0">
                <a:latin typeface="Roboto Medium" pitchFamily="2" charset="0"/>
                <a:ea typeface="Roboto Medium" pitchFamily="2" charset="0"/>
              </a:rPr>
              <a:t>Nhu </a:t>
            </a:r>
            <a:r>
              <a:rPr lang="en-US" dirty="0" err="1">
                <a:latin typeface="Roboto Medium" pitchFamily="2" charset="0"/>
                <a:ea typeface="Roboto Medium" pitchFamily="2" charset="0"/>
              </a:rPr>
              <a:t>cầu</a:t>
            </a:r>
            <a:r>
              <a:rPr lang="en-US" dirty="0">
                <a:latin typeface="Roboto Medium" pitchFamily="2" charset="0"/>
                <a:ea typeface="Roboto Medium" pitchFamily="2" charset="0"/>
              </a:rPr>
              <a:t> </a:t>
            </a:r>
            <a:r>
              <a:rPr lang="en-US" dirty="0" err="1">
                <a:latin typeface="Roboto Medium" pitchFamily="2" charset="0"/>
                <a:ea typeface="Roboto Medium" pitchFamily="2" charset="0"/>
              </a:rPr>
              <a:t>quản</a:t>
            </a:r>
            <a:r>
              <a:rPr lang="en-US" dirty="0">
                <a:latin typeface="Roboto Medium" pitchFamily="2" charset="0"/>
                <a:ea typeface="Roboto Medium" pitchFamily="2" charset="0"/>
              </a:rPr>
              <a:t> </a:t>
            </a:r>
            <a:r>
              <a:rPr lang="en-US" dirty="0" err="1">
                <a:latin typeface="Roboto Medium" pitchFamily="2" charset="0"/>
                <a:ea typeface="Roboto Medium" pitchFamily="2" charset="0"/>
              </a:rPr>
              <a:t>lý</a:t>
            </a:r>
            <a:r>
              <a:rPr lang="en-US" dirty="0">
                <a:latin typeface="Roboto Medium" pitchFamily="2" charset="0"/>
                <a:ea typeface="Roboto Medium" pitchFamily="2" charset="0"/>
              </a:rPr>
              <a:t> </a:t>
            </a:r>
            <a:r>
              <a:rPr lang="en-US" dirty="0" err="1">
                <a:latin typeface="Roboto Medium" pitchFamily="2" charset="0"/>
                <a:ea typeface="Roboto Medium" pitchFamily="2" charset="0"/>
              </a:rPr>
              <a:t>chức</a:t>
            </a:r>
            <a:r>
              <a:rPr lang="en-US" dirty="0">
                <a:latin typeface="Roboto Medium" pitchFamily="2" charset="0"/>
                <a:ea typeface="Roboto Medium" pitchFamily="2" charset="0"/>
              </a:rPr>
              <a:t> </a:t>
            </a:r>
            <a:r>
              <a:rPr lang="en-US" dirty="0" err="1">
                <a:latin typeface="Roboto Medium" pitchFamily="2" charset="0"/>
                <a:ea typeface="Roboto Medium" pitchFamily="2" charset="0"/>
              </a:rPr>
              <a:t>năng</a:t>
            </a:r>
            <a:endParaRPr lang="vi-VN" dirty="0">
              <a:latin typeface="Roboto Medium" pitchFamily="2" charset="0"/>
              <a:ea typeface="Roboto Medium" pitchFamily="2" charset="0"/>
            </a:endParaRPr>
          </a:p>
        </p:txBody>
      </p:sp>
      <p:sp>
        <p:nvSpPr>
          <p:cNvPr id="5" name="TextBox 4">
            <a:extLst>
              <a:ext uri="{FF2B5EF4-FFF2-40B4-BE49-F238E27FC236}">
                <a16:creationId xmlns:a16="http://schemas.microsoft.com/office/drawing/2014/main" id="{C8CB4662-4C6E-4937-74A5-9A964DDD7535}"/>
              </a:ext>
            </a:extLst>
          </p:cNvPr>
          <p:cNvSpPr txBox="1"/>
          <p:nvPr/>
        </p:nvSpPr>
        <p:spPr>
          <a:xfrm>
            <a:off x="720000" y="2851277"/>
            <a:ext cx="3122100" cy="461665"/>
          </a:xfrm>
          <a:prstGeom prst="rect">
            <a:avLst/>
          </a:prstGeom>
          <a:noFill/>
        </p:spPr>
        <p:txBody>
          <a:bodyPr wrap="square">
            <a:spAutoFit/>
          </a:bodyPr>
          <a:lstStyle/>
          <a:p>
            <a:r>
              <a:rPr lang="vi-VN" sz="1200" dirty="0">
                <a:latin typeface="Roboto "/>
                <a:ea typeface="Roboto Medium" pitchFamily="2" charset="0"/>
              </a:rPr>
              <a:t>Quản lý xem, sắp xếp, thêm, sửa, xóa, tìm kiếm sản phẩm (thông tin sản phẩm)</a:t>
            </a:r>
          </a:p>
        </p:txBody>
      </p:sp>
      <p:sp>
        <p:nvSpPr>
          <p:cNvPr id="7" name="TextBox 6">
            <a:extLst>
              <a:ext uri="{FF2B5EF4-FFF2-40B4-BE49-F238E27FC236}">
                <a16:creationId xmlns:a16="http://schemas.microsoft.com/office/drawing/2014/main" id="{076B1AE4-36F1-EBBD-4797-026E18724FBF}"/>
              </a:ext>
            </a:extLst>
          </p:cNvPr>
          <p:cNvSpPr txBox="1"/>
          <p:nvPr/>
        </p:nvSpPr>
        <p:spPr>
          <a:xfrm>
            <a:off x="720000" y="3312942"/>
            <a:ext cx="6036196" cy="276999"/>
          </a:xfrm>
          <a:prstGeom prst="rect">
            <a:avLst/>
          </a:prstGeom>
          <a:noFill/>
        </p:spPr>
        <p:txBody>
          <a:bodyPr wrap="square">
            <a:spAutoFit/>
          </a:bodyPr>
          <a:lstStyle/>
          <a:p>
            <a:r>
              <a:rPr lang="vi-VN" sz="1200" dirty="0">
                <a:latin typeface="Roboto "/>
              </a:rPr>
              <a:t>Đăng nhập</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62">
                                            <p:txEl>
                                              <p:pRg st="0" end="0"/>
                                            </p:txEl>
                                          </p:spTgt>
                                        </p:tgtEl>
                                        <p:attrNameLst>
                                          <p:attrName>style.visibility</p:attrName>
                                        </p:attrNameLst>
                                      </p:cBhvr>
                                      <p:to>
                                        <p:strVal val="visible"/>
                                      </p:to>
                                    </p:set>
                                    <p:anim calcmode="lin" valueType="num">
                                      <p:cBhvr additive="base">
                                        <p:cTn id="12" dur="500" fill="hold"/>
                                        <p:tgtEl>
                                          <p:spTgt spid="136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 grpId="0" build="p"/>
      <p:bldP spid="3"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47"/>
          <p:cNvPicPr preferRelativeResize="0">
            <a:picLocks noGrp="1"/>
          </p:cNvPicPr>
          <p:nvPr>
            <p:ph type="pic" idx="2"/>
          </p:nvPr>
        </p:nvPicPr>
        <p:blipFill rotWithShape="1">
          <a:blip r:embed="rId3"/>
          <a:srcRect t="7839" b="7839"/>
          <a:stretch/>
        </p:blipFill>
        <p:spPr>
          <a:xfrm>
            <a:off x="0" y="0"/>
            <a:ext cx="9144003" cy="5143501"/>
          </a:xfrm>
          <a:prstGeom prst="rect">
            <a:avLst/>
          </a:prstGeom>
        </p:spPr>
      </p:pic>
      <p:grpSp>
        <p:nvGrpSpPr>
          <p:cNvPr id="988" name="Google Shape;988;p47"/>
          <p:cNvGrpSpPr/>
          <p:nvPr/>
        </p:nvGrpSpPr>
        <p:grpSpPr>
          <a:xfrm>
            <a:off x="-3279501" y="-539114"/>
            <a:ext cx="2928573" cy="2930275"/>
            <a:chOff x="-1045587" y="-1036825"/>
            <a:chExt cx="2928573" cy="2930275"/>
          </a:xfrm>
        </p:grpSpPr>
        <p:pic>
          <p:nvPicPr>
            <p:cNvPr id="989" name="Google Shape;989;p47"/>
            <p:cNvPicPr preferRelativeResize="0"/>
            <p:nvPr/>
          </p:nvPicPr>
          <p:blipFill rotWithShape="1">
            <a:blip r:embed="rId4">
              <a:alphaModFix amt="50000"/>
            </a:blip>
            <a:srcRect l="50780" t="55966" r="5115"/>
            <a:stretch/>
          </p:blipFill>
          <p:spPr>
            <a:xfrm rot="10800000">
              <a:off x="-1045587" y="-1036825"/>
              <a:ext cx="2928573" cy="2855250"/>
            </a:xfrm>
            <a:prstGeom prst="rect">
              <a:avLst/>
            </a:prstGeom>
            <a:noFill/>
            <a:ln>
              <a:noFill/>
            </a:ln>
          </p:spPr>
        </p:pic>
        <p:grpSp>
          <p:nvGrpSpPr>
            <p:cNvPr id="990" name="Google Shape;990;p47"/>
            <p:cNvGrpSpPr/>
            <p:nvPr/>
          </p:nvGrpSpPr>
          <p:grpSpPr>
            <a:xfrm>
              <a:off x="-410150" y="1070550"/>
              <a:ext cx="822900" cy="822900"/>
              <a:chOff x="8735900" y="445925"/>
              <a:chExt cx="822900" cy="822900"/>
            </a:xfrm>
          </p:grpSpPr>
          <p:sp>
            <p:nvSpPr>
              <p:cNvPr id="991" name="Google Shape;991;p47"/>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2" name="Google Shape;992;p47"/>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3" name="Google Shape;993;p47"/>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4" name="Google Shape;994;p47"/>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5" name="Google Shape;995;p47"/>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6" name="Google Shape;996;p47"/>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7" name="Google Shape;997;p47"/>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98" name="Google Shape;998;p47"/>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grpSp>
        <p:nvGrpSpPr>
          <p:cNvPr id="999" name="Google Shape;999;p47"/>
          <p:cNvGrpSpPr/>
          <p:nvPr/>
        </p:nvGrpSpPr>
        <p:grpSpPr>
          <a:xfrm>
            <a:off x="7875083" y="5935836"/>
            <a:ext cx="3077650" cy="2961627"/>
            <a:chOff x="7382152" y="3123188"/>
            <a:chExt cx="3077650" cy="2961627"/>
          </a:xfrm>
        </p:grpSpPr>
        <p:pic>
          <p:nvPicPr>
            <p:cNvPr id="1000" name="Google Shape;1000;p47"/>
            <p:cNvPicPr preferRelativeResize="0"/>
            <p:nvPr/>
          </p:nvPicPr>
          <p:blipFill rotWithShape="1">
            <a:blip r:embed="rId5">
              <a:alphaModFix/>
            </a:blip>
            <a:srcRect l="13851" t="18885" r="14190" b="15033"/>
            <a:stretch/>
          </p:blipFill>
          <p:spPr>
            <a:xfrm rot="-1532726" flipH="1">
              <a:off x="7727142" y="3533339"/>
              <a:ext cx="2387670" cy="2141325"/>
            </a:xfrm>
            <a:prstGeom prst="rect">
              <a:avLst/>
            </a:prstGeom>
            <a:noFill/>
            <a:ln>
              <a:noFill/>
            </a:ln>
          </p:spPr>
        </p:pic>
        <p:sp>
          <p:nvSpPr>
            <p:cNvPr id="1001" name="Google Shape;1001;p47"/>
            <p:cNvSpPr/>
            <p:nvPr/>
          </p:nvSpPr>
          <p:spPr>
            <a:xfrm flipH="1">
              <a:off x="8430779" y="33003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7" name="Google Shape;987;p47"/>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Phân tích thiết kế hệ thống</a:t>
            </a:r>
            <a:endParaRPr dirty="0">
              <a:latin typeface="Roboto Medium" pitchFamily="2" charset="0"/>
              <a:ea typeface="Roboto Medium"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500"/>
                                        <p:tgtEl>
                                          <p:spTgt spid="987"/>
                                        </p:tgtEl>
                                      </p:cBhvr>
                                    </p:animEffect>
                                    <p:anim calcmode="lin" valueType="num">
                                      <p:cBhvr>
                                        <p:cTn id="8" dur="500" fill="hold"/>
                                        <p:tgtEl>
                                          <p:spTgt spid="987"/>
                                        </p:tgtEl>
                                        <p:attrNameLst>
                                          <p:attrName>ppt_x</p:attrName>
                                        </p:attrNameLst>
                                      </p:cBhvr>
                                      <p:tavLst>
                                        <p:tav tm="0">
                                          <p:val>
                                            <p:strVal val="#ppt_x"/>
                                          </p:val>
                                        </p:tav>
                                        <p:tav tm="100000">
                                          <p:val>
                                            <p:strVal val="#ppt_x"/>
                                          </p:val>
                                        </p:tav>
                                      </p:tavLst>
                                    </p:anim>
                                    <p:anim calcmode="lin" valueType="num">
                                      <p:cBhvr>
                                        <p:cTn id="9" dur="500" fill="hold"/>
                                        <p:tgtEl>
                                          <p:spTgt spid="9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C3BA0A52-DD0F-3E13-EFE1-BA12E74B6D09}"/>
            </a:ext>
          </a:extLst>
        </p:cNvPr>
        <p:cNvGrpSpPr/>
        <p:nvPr/>
      </p:nvGrpSpPr>
      <p:grpSpPr>
        <a:xfrm>
          <a:off x="0" y="0"/>
          <a:ext cx="0" cy="0"/>
          <a:chOff x="0" y="0"/>
          <a:chExt cx="0" cy="0"/>
        </a:xfrm>
      </p:grpSpPr>
      <p:pic>
        <p:nvPicPr>
          <p:cNvPr id="1006" name="Google Shape;1006;p48">
            <a:extLst>
              <a:ext uri="{FF2B5EF4-FFF2-40B4-BE49-F238E27FC236}">
                <a16:creationId xmlns:a16="http://schemas.microsoft.com/office/drawing/2014/main" id="{1E86C8BB-E871-C5A3-102B-894A4FFEBA7E}"/>
              </a:ext>
            </a:extLst>
          </p:cNvPr>
          <p:cNvPicPr preferRelativeResize="0">
            <a:picLocks noGrp="1"/>
          </p:cNvPicPr>
          <p:nvPr>
            <p:ph type="pic" idx="2"/>
          </p:nvPr>
        </p:nvPicPr>
        <p:blipFill rotWithShape="1">
          <a:blip r:embed="rId3"/>
          <a:srcRect t="145" b="145"/>
          <a:stretch/>
        </p:blipFill>
        <p:spPr>
          <a:xfrm>
            <a:off x="3528294" y="0"/>
            <a:ext cx="5615718" cy="5143501"/>
          </a:xfrm>
          <a:prstGeom prst="rect">
            <a:avLst/>
          </a:prstGeom>
        </p:spPr>
      </p:pic>
      <p:sp>
        <p:nvSpPr>
          <p:cNvPr id="1007" name="Google Shape;1007;p48">
            <a:extLst>
              <a:ext uri="{FF2B5EF4-FFF2-40B4-BE49-F238E27FC236}">
                <a16:creationId xmlns:a16="http://schemas.microsoft.com/office/drawing/2014/main" id="{127DA720-AC54-550A-ECF2-14DAB11E23FA}"/>
              </a:ext>
            </a:extLst>
          </p:cNvPr>
          <p:cNvSpPr txBox="1">
            <a:spLocks noGrp="1"/>
          </p:cNvSpPr>
          <p:nvPr>
            <p:ph type="title"/>
          </p:nvPr>
        </p:nvSpPr>
        <p:spPr>
          <a:xfrm>
            <a:off x="514670" y="1900807"/>
            <a:ext cx="2629617" cy="1108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err="1">
                <a:latin typeface="Roboto Medium" pitchFamily="2" charset="0"/>
                <a:ea typeface="Roboto Medium" pitchFamily="2" charset="0"/>
              </a:rPr>
              <a:t>Quản</a:t>
            </a:r>
            <a:r>
              <a:rPr lang="en-US" sz="2800" dirty="0">
                <a:latin typeface="Roboto Medium" pitchFamily="2" charset="0"/>
                <a:ea typeface="Roboto Medium" pitchFamily="2" charset="0"/>
              </a:rPr>
              <a:t> </a:t>
            </a:r>
            <a:r>
              <a:rPr lang="en-US" sz="2800" dirty="0" err="1">
                <a:latin typeface="Roboto Medium" pitchFamily="2" charset="0"/>
                <a:ea typeface="Roboto Medium" pitchFamily="2" charset="0"/>
              </a:rPr>
              <a:t>lý</a:t>
            </a:r>
            <a:r>
              <a:rPr lang="en-US" sz="2800" dirty="0">
                <a:latin typeface="Roboto Medium" pitchFamily="2" charset="0"/>
                <a:ea typeface="Roboto Medium" pitchFamily="2" charset="0"/>
              </a:rPr>
              <a:t> </a:t>
            </a:r>
            <a:r>
              <a:rPr lang="en-US" sz="2800" dirty="0" err="1">
                <a:latin typeface="Roboto Medium" pitchFamily="2" charset="0"/>
                <a:ea typeface="Roboto Medium" pitchFamily="2" charset="0"/>
              </a:rPr>
              <a:t>danh</a:t>
            </a:r>
            <a:r>
              <a:rPr lang="en-US" sz="2800" dirty="0">
                <a:latin typeface="Roboto Medium" pitchFamily="2" charset="0"/>
                <a:ea typeface="Roboto Medium" pitchFamily="2" charset="0"/>
              </a:rPr>
              <a:t> </a:t>
            </a:r>
            <a:r>
              <a:rPr lang="en-US" sz="2800" dirty="0" err="1">
                <a:latin typeface="Roboto Medium" pitchFamily="2" charset="0"/>
                <a:ea typeface="Roboto Medium" pitchFamily="2" charset="0"/>
              </a:rPr>
              <a:t>sách</a:t>
            </a:r>
            <a:r>
              <a:rPr lang="en-US" sz="2800" dirty="0">
                <a:latin typeface="Roboto Medium" pitchFamily="2" charset="0"/>
                <a:ea typeface="Roboto Medium" pitchFamily="2" charset="0"/>
              </a:rPr>
              <a:t> </a:t>
            </a:r>
            <a:r>
              <a:rPr lang="en-US" sz="2800" dirty="0" err="1">
                <a:latin typeface="Roboto Medium" pitchFamily="2" charset="0"/>
                <a:ea typeface="Roboto Medium" pitchFamily="2" charset="0"/>
              </a:rPr>
              <a:t>sản</a:t>
            </a:r>
            <a:r>
              <a:rPr lang="en-US" sz="2800" dirty="0">
                <a:latin typeface="Roboto Medium" pitchFamily="2" charset="0"/>
                <a:ea typeface="Roboto Medium" pitchFamily="2" charset="0"/>
              </a:rPr>
              <a:t> </a:t>
            </a:r>
            <a:r>
              <a:rPr lang="en-US" sz="2800" dirty="0" err="1">
                <a:latin typeface="Roboto Medium" pitchFamily="2" charset="0"/>
                <a:ea typeface="Roboto Medium" pitchFamily="2" charset="0"/>
              </a:rPr>
              <a:t>phẩm</a:t>
            </a:r>
            <a:endParaRPr sz="2800" dirty="0">
              <a:latin typeface="Roboto Medium" pitchFamily="2" charset="0"/>
              <a:ea typeface="Roboto Medium" pitchFamily="2" charset="0"/>
            </a:endParaRPr>
          </a:p>
        </p:txBody>
      </p:sp>
      <p:grpSp>
        <p:nvGrpSpPr>
          <p:cNvPr id="1009" name="Google Shape;1009;p48">
            <a:extLst>
              <a:ext uri="{FF2B5EF4-FFF2-40B4-BE49-F238E27FC236}">
                <a16:creationId xmlns:a16="http://schemas.microsoft.com/office/drawing/2014/main" id="{ED28B6AC-72C6-8679-1922-00D836144060}"/>
              </a:ext>
            </a:extLst>
          </p:cNvPr>
          <p:cNvGrpSpPr/>
          <p:nvPr/>
        </p:nvGrpSpPr>
        <p:grpSpPr>
          <a:xfrm>
            <a:off x="7020178" y="3506741"/>
            <a:ext cx="2672451" cy="2704629"/>
            <a:chOff x="7020178" y="3506741"/>
            <a:chExt cx="2672451" cy="2704629"/>
          </a:xfrm>
        </p:grpSpPr>
        <p:grpSp>
          <p:nvGrpSpPr>
            <p:cNvPr id="1010" name="Google Shape;1010;p48">
              <a:extLst>
                <a:ext uri="{FF2B5EF4-FFF2-40B4-BE49-F238E27FC236}">
                  <a16:creationId xmlns:a16="http://schemas.microsoft.com/office/drawing/2014/main" id="{557F6F4D-FF7F-330D-84AE-2CDCF245EE74}"/>
                </a:ext>
              </a:extLst>
            </p:cNvPr>
            <p:cNvGrpSpPr/>
            <p:nvPr/>
          </p:nvGrpSpPr>
          <p:grpSpPr>
            <a:xfrm>
              <a:off x="8595373" y="3506741"/>
              <a:ext cx="1097255" cy="1097255"/>
              <a:chOff x="-423175" y="2918850"/>
              <a:chExt cx="822900" cy="822900"/>
            </a:xfrm>
          </p:grpSpPr>
          <p:sp>
            <p:nvSpPr>
              <p:cNvPr id="1011" name="Google Shape;1011;p48">
                <a:extLst>
                  <a:ext uri="{FF2B5EF4-FFF2-40B4-BE49-F238E27FC236}">
                    <a16:creationId xmlns:a16="http://schemas.microsoft.com/office/drawing/2014/main" id="{5F0399A9-58B0-BDA3-00B7-2999E415E9BC}"/>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2" name="Google Shape;1012;p48">
                <a:extLst>
                  <a:ext uri="{FF2B5EF4-FFF2-40B4-BE49-F238E27FC236}">
                    <a16:creationId xmlns:a16="http://schemas.microsoft.com/office/drawing/2014/main" id="{5B538C20-893C-86B4-0B73-202C02ADC65E}"/>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3" name="Google Shape;1013;p48">
                <a:extLst>
                  <a:ext uri="{FF2B5EF4-FFF2-40B4-BE49-F238E27FC236}">
                    <a16:creationId xmlns:a16="http://schemas.microsoft.com/office/drawing/2014/main" id="{1AA20273-289B-9B66-351A-6236FC33DE7D}"/>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4" name="Google Shape;1014;p48">
                <a:extLst>
                  <a:ext uri="{FF2B5EF4-FFF2-40B4-BE49-F238E27FC236}">
                    <a16:creationId xmlns:a16="http://schemas.microsoft.com/office/drawing/2014/main" id="{10B6A81A-DFBD-4C1E-561F-EDBB8CF42322}"/>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5" name="Google Shape;1015;p48">
                <a:extLst>
                  <a:ext uri="{FF2B5EF4-FFF2-40B4-BE49-F238E27FC236}">
                    <a16:creationId xmlns:a16="http://schemas.microsoft.com/office/drawing/2014/main" id="{C5007B42-CC33-C559-06AB-742CB323E5CA}"/>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6" name="Google Shape;1016;p48">
                <a:extLst>
                  <a:ext uri="{FF2B5EF4-FFF2-40B4-BE49-F238E27FC236}">
                    <a16:creationId xmlns:a16="http://schemas.microsoft.com/office/drawing/2014/main" id="{24FD5FE3-1627-DCA3-2565-40F2BAB0F8E1}"/>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7" name="Google Shape;1017;p48">
                <a:extLst>
                  <a:ext uri="{FF2B5EF4-FFF2-40B4-BE49-F238E27FC236}">
                    <a16:creationId xmlns:a16="http://schemas.microsoft.com/office/drawing/2014/main" id="{E22363F4-1184-3682-35A8-D39E506989C0}"/>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8" name="Google Shape;1018;p48">
                <a:extLst>
                  <a:ext uri="{FF2B5EF4-FFF2-40B4-BE49-F238E27FC236}">
                    <a16:creationId xmlns:a16="http://schemas.microsoft.com/office/drawing/2014/main" id="{133130EA-6C56-9277-E357-A313B0F1131A}"/>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019" name="Google Shape;1019;p48">
              <a:extLst>
                <a:ext uri="{FF2B5EF4-FFF2-40B4-BE49-F238E27FC236}">
                  <a16:creationId xmlns:a16="http://schemas.microsoft.com/office/drawing/2014/main" id="{0ADB8225-2059-D726-F811-CE8DBCB5C4FC}"/>
                </a:ext>
              </a:extLst>
            </p:cNvPr>
            <p:cNvPicPr preferRelativeResize="0"/>
            <p:nvPr/>
          </p:nvPicPr>
          <p:blipFill rotWithShape="1">
            <a:blip r:embed="rId4">
              <a:alphaModFix/>
            </a:blip>
            <a:srcRect l="21706" r="23546"/>
            <a:stretch/>
          </p:blipFill>
          <p:spPr>
            <a:xfrm rot="-7037975">
              <a:off x="7339929" y="3879988"/>
              <a:ext cx="2032949" cy="1958151"/>
            </a:xfrm>
            <a:prstGeom prst="rect">
              <a:avLst/>
            </a:prstGeom>
            <a:noFill/>
            <a:ln>
              <a:noFill/>
            </a:ln>
          </p:spPr>
        </p:pic>
      </p:grpSp>
    </p:spTree>
    <p:extLst>
      <p:ext uri="{BB962C8B-B14F-4D97-AF65-F5344CB8AC3E}">
        <p14:creationId xmlns:p14="http://schemas.microsoft.com/office/powerpoint/2010/main" val="34198775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07"/>
                                        </p:tgtEl>
                                        <p:attrNameLst>
                                          <p:attrName>style.visibility</p:attrName>
                                        </p:attrNameLst>
                                      </p:cBhvr>
                                      <p:to>
                                        <p:strVal val="visible"/>
                                      </p:to>
                                    </p:set>
                                    <p:anim calcmode="lin" valueType="num">
                                      <p:cBhvr additive="base">
                                        <p:cTn id="7" dur="500" fill="hold"/>
                                        <p:tgtEl>
                                          <p:spTgt spid="1007"/>
                                        </p:tgtEl>
                                        <p:attrNameLst>
                                          <p:attrName>ppt_x</p:attrName>
                                        </p:attrNameLst>
                                      </p:cBhvr>
                                      <p:tavLst>
                                        <p:tav tm="0">
                                          <p:val>
                                            <p:strVal val="0-#ppt_w/2"/>
                                          </p:val>
                                        </p:tav>
                                        <p:tav tm="100000">
                                          <p:val>
                                            <p:strVal val="#ppt_x"/>
                                          </p:val>
                                        </p:tav>
                                      </p:tavLst>
                                    </p:anim>
                                    <p:anim calcmode="lin" valueType="num">
                                      <p:cBhvr additive="base">
                                        <p:cTn id="8" dur="500" fill="hold"/>
                                        <p:tgtEl>
                                          <p:spTgt spid="100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06"/>
                                        </p:tgtEl>
                                        <p:attrNameLst>
                                          <p:attrName>style.visibility</p:attrName>
                                        </p:attrNameLst>
                                      </p:cBhvr>
                                      <p:to>
                                        <p:strVal val="visible"/>
                                      </p:to>
                                    </p:set>
                                    <p:anim calcmode="lin" valueType="num">
                                      <p:cBhvr additive="base">
                                        <p:cTn id="11" dur="500" fill="hold"/>
                                        <p:tgtEl>
                                          <p:spTgt spid="1006"/>
                                        </p:tgtEl>
                                        <p:attrNameLst>
                                          <p:attrName>ppt_x</p:attrName>
                                        </p:attrNameLst>
                                      </p:cBhvr>
                                      <p:tavLst>
                                        <p:tav tm="0">
                                          <p:val>
                                            <p:strVal val="1+#ppt_w/2"/>
                                          </p:val>
                                        </p:tav>
                                        <p:tav tm="100000">
                                          <p:val>
                                            <p:strVal val="#ppt_x"/>
                                          </p:val>
                                        </p:tav>
                                      </p:tavLst>
                                    </p:anim>
                                    <p:anim calcmode="lin" valueType="num">
                                      <p:cBhvr additive="base">
                                        <p:cTn id="12" dur="500" fill="hold"/>
                                        <p:tgtEl>
                                          <p:spTgt spid="10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C93C5642-0582-9E55-CEAB-E102CB231C2A}"/>
            </a:ext>
          </a:extLst>
        </p:cNvPr>
        <p:cNvGrpSpPr/>
        <p:nvPr/>
      </p:nvGrpSpPr>
      <p:grpSpPr>
        <a:xfrm>
          <a:off x="0" y="0"/>
          <a:ext cx="0" cy="0"/>
          <a:chOff x="0" y="0"/>
          <a:chExt cx="0" cy="0"/>
        </a:xfrm>
      </p:grpSpPr>
      <p:pic>
        <p:nvPicPr>
          <p:cNvPr id="1006" name="Google Shape;1006;p48">
            <a:extLst>
              <a:ext uri="{FF2B5EF4-FFF2-40B4-BE49-F238E27FC236}">
                <a16:creationId xmlns:a16="http://schemas.microsoft.com/office/drawing/2014/main" id="{89D151AB-8C65-F31D-CAB3-BC77BFF2110D}"/>
              </a:ext>
            </a:extLst>
          </p:cNvPr>
          <p:cNvPicPr preferRelativeResize="0">
            <a:picLocks noGrp="1"/>
          </p:cNvPicPr>
          <p:nvPr>
            <p:ph type="pic" idx="2"/>
          </p:nvPr>
        </p:nvPicPr>
        <p:blipFill rotWithShape="1">
          <a:blip r:embed="rId3"/>
          <a:srcRect t="6479" b="6479"/>
          <a:stretch/>
        </p:blipFill>
        <p:spPr>
          <a:xfrm>
            <a:off x="3528282" y="0"/>
            <a:ext cx="5615718" cy="5143501"/>
          </a:xfrm>
          <a:prstGeom prst="rect">
            <a:avLst/>
          </a:prstGeom>
        </p:spPr>
      </p:pic>
      <p:sp>
        <p:nvSpPr>
          <p:cNvPr id="1007" name="Google Shape;1007;p48">
            <a:extLst>
              <a:ext uri="{FF2B5EF4-FFF2-40B4-BE49-F238E27FC236}">
                <a16:creationId xmlns:a16="http://schemas.microsoft.com/office/drawing/2014/main" id="{8A4597E7-A953-CB5D-A4B9-BA375CFA686E}"/>
              </a:ext>
            </a:extLst>
          </p:cNvPr>
          <p:cNvSpPr txBox="1">
            <a:spLocks noGrp="1"/>
          </p:cNvSpPr>
          <p:nvPr>
            <p:ph type="title"/>
          </p:nvPr>
        </p:nvSpPr>
        <p:spPr>
          <a:xfrm>
            <a:off x="514646" y="1900807"/>
            <a:ext cx="2629617" cy="1108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800" dirty="0">
                <a:effectLst/>
                <a:latin typeface="Roboto Medium" pitchFamily="2" charset="0"/>
                <a:ea typeface="Roboto Medium" pitchFamily="2" charset="0"/>
              </a:rPr>
              <a:t>Quản lý thông tin sản phẩm </a:t>
            </a:r>
            <a:endParaRPr sz="2800" dirty="0">
              <a:latin typeface="Roboto Medium" pitchFamily="2" charset="0"/>
              <a:ea typeface="Roboto Medium" pitchFamily="2" charset="0"/>
            </a:endParaRPr>
          </a:p>
        </p:txBody>
      </p:sp>
      <p:grpSp>
        <p:nvGrpSpPr>
          <p:cNvPr id="1009" name="Google Shape;1009;p48">
            <a:extLst>
              <a:ext uri="{FF2B5EF4-FFF2-40B4-BE49-F238E27FC236}">
                <a16:creationId xmlns:a16="http://schemas.microsoft.com/office/drawing/2014/main" id="{34C1E9FC-E254-C9D1-47F8-19BDE0DD8082}"/>
              </a:ext>
            </a:extLst>
          </p:cNvPr>
          <p:cNvGrpSpPr/>
          <p:nvPr/>
        </p:nvGrpSpPr>
        <p:grpSpPr>
          <a:xfrm>
            <a:off x="7483474" y="3909077"/>
            <a:ext cx="2672451" cy="2704629"/>
            <a:chOff x="7020178" y="3506741"/>
            <a:chExt cx="2672451" cy="2704629"/>
          </a:xfrm>
        </p:grpSpPr>
        <p:grpSp>
          <p:nvGrpSpPr>
            <p:cNvPr id="1010" name="Google Shape;1010;p48">
              <a:extLst>
                <a:ext uri="{FF2B5EF4-FFF2-40B4-BE49-F238E27FC236}">
                  <a16:creationId xmlns:a16="http://schemas.microsoft.com/office/drawing/2014/main" id="{7999A0CC-8BF5-3426-4202-CB1AEFC2FB5B}"/>
                </a:ext>
              </a:extLst>
            </p:cNvPr>
            <p:cNvGrpSpPr/>
            <p:nvPr/>
          </p:nvGrpSpPr>
          <p:grpSpPr>
            <a:xfrm>
              <a:off x="8595373" y="3506741"/>
              <a:ext cx="1097255" cy="1097255"/>
              <a:chOff x="-423175" y="2918850"/>
              <a:chExt cx="822900" cy="822900"/>
            </a:xfrm>
          </p:grpSpPr>
          <p:sp>
            <p:nvSpPr>
              <p:cNvPr id="1011" name="Google Shape;1011;p48">
                <a:extLst>
                  <a:ext uri="{FF2B5EF4-FFF2-40B4-BE49-F238E27FC236}">
                    <a16:creationId xmlns:a16="http://schemas.microsoft.com/office/drawing/2014/main" id="{4A12BFF5-9067-4F1F-557F-B8BCEDEDF15F}"/>
                  </a:ext>
                </a:extLst>
              </p:cNvPr>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2" name="Google Shape;1012;p48">
                <a:extLst>
                  <a:ext uri="{FF2B5EF4-FFF2-40B4-BE49-F238E27FC236}">
                    <a16:creationId xmlns:a16="http://schemas.microsoft.com/office/drawing/2014/main" id="{17887EB6-C11B-43DE-63C5-D58EF1319340}"/>
                  </a:ext>
                </a:extLst>
              </p:cNvPr>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3" name="Google Shape;1013;p48">
                <a:extLst>
                  <a:ext uri="{FF2B5EF4-FFF2-40B4-BE49-F238E27FC236}">
                    <a16:creationId xmlns:a16="http://schemas.microsoft.com/office/drawing/2014/main" id="{2A5BA88E-5145-54B9-C7DE-2C542ADCBA19}"/>
                  </a:ext>
                </a:extLst>
              </p:cNvPr>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4" name="Google Shape;1014;p48">
                <a:extLst>
                  <a:ext uri="{FF2B5EF4-FFF2-40B4-BE49-F238E27FC236}">
                    <a16:creationId xmlns:a16="http://schemas.microsoft.com/office/drawing/2014/main" id="{3CF0D158-D306-1B20-1BD6-9F951D002CD6}"/>
                  </a:ext>
                </a:extLst>
              </p:cNvPr>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5" name="Google Shape;1015;p48">
                <a:extLst>
                  <a:ext uri="{FF2B5EF4-FFF2-40B4-BE49-F238E27FC236}">
                    <a16:creationId xmlns:a16="http://schemas.microsoft.com/office/drawing/2014/main" id="{38A61733-F7F7-9AEA-C2D3-458E636E6833}"/>
                  </a:ext>
                </a:extLst>
              </p:cNvPr>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6" name="Google Shape;1016;p48">
                <a:extLst>
                  <a:ext uri="{FF2B5EF4-FFF2-40B4-BE49-F238E27FC236}">
                    <a16:creationId xmlns:a16="http://schemas.microsoft.com/office/drawing/2014/main" id="{ABA64C06-A575-818D-6B6A-715EA6735A04}"/>
                  </a:ext>
                </a:extLst>
              </p:cNvPr>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7" name="Google Shape;1017;p48">
                <a:extLst>
                  <a:ext uri="{FF2B5EF4-FFF2-40B4-BE49-F238E27FC236}">
                    <a16:creationId xmlns:a16="http://schemas.microsoft.com/office/drawing/2014/main" id="{F9C52193-CD43-6AC2-B072-2C14F2045E4B}"/>
                  </a:ext>
                </a:extLst>
              </p:cNvPr>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18" name="Google Shape;1018;p48">
                <a:extLst>
                  <a:ext uri="{FF2B5EF4-FFF2-40B4-BE49-F238E27FC236}">
                    <a16:creationId xmlns:a16="http://schemas.microsoft.com/office/drawing/2014/main" id="{7D39B6DD-B168-E1EC-5E8A-740FAB9186EA}"/>
                  </a:ext>
                </a:extLst>
              </p:cNvPr>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019" name="Google Shape;1019;p48">
              <a:extLst>
                <a:ext uri="{FF2B5EF4-FFF2-40B4-BE49-F238E27FC236}">
                  <a16:creationId xmlns:a16="http://schemas.microsoft.com/office/drawing/2014/main" id="{DD549FAB-8DB0-B458-62A9-9090AC2F82F0}"/>
                </a:ext>
              </a:extLst>
            </p:cNvPr>
            <p:cNvPicPr preferRelativeResize="0"/>
            <p:nvPr/>
          </p:nvPicPr>
          <p:blipFill rotWithShape="1">
            <a:blip r:embed="rId4">
              <a:alphaModFix/>
            </a:blip>
            <a:srcRect l="21706" r="23546"/>
            <a:stretch/>
          </p:blipFill>
          <p:spPr>
            <a:xfrm rot="-7037975">
              <a:off x="7339929" y="3879988"/>
              <a:ext cx="2032949" cy="1958151"/>
            </a:xfrm>
            <a:prstGeom prst="rect">
              <a:avLst/>
            </a:prstGeom>
            <a:noFill/>
            <a:ln>
              <a:noFill/>
            </a:ln>
          </p:spPr>
        </p:pic>
      </p:grpSp>
    </p:spTree>
    <p:extLst>
      <p:ext uri="{BB962C8B-B14F-4D97-AF65-F5344CB8AC3E}">
        <p14:creationId xmlns:p14="http://schemas.microsoft.com/office/powerpoint/2010/main" val="96245850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Xem thông tin sản phẩm</a:t>
            </a:r>
            <a:endParaRPr dirty="0">
              <a:latin typeface="Roboto Medium" pitchFamily="2" charset="0"/>
              <a:ea typeface="Roboto Medium" pitchFamily="2" charset="0"/>
            </a:endParaRPr>
          </a:p>
        </p:txBody>
      </p:sp>
      <p:pic>
        <p:nvPicPr>
          <p:cNvPr id="6" name="Picture 5">
            <a:extLst>
              <a:ext uri="{FF2B5EF4-FFF2-40B4-BE49-F238E27FC236}">
                <a16:creationId xmlns:a16="http://schemas.microsoft.com/office/drawing/2014/main" id="{365A0136-FED9-F3F5-CE7A-BE9067283E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483" y="1335238"/>
            <a:ext cx="7997033" cy="192882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A53EA766-C126-7CED-A171-AF0A8C5271A5}"/>
            </a:ext>
          </a:extLst>
        </p:cNvPr>
        <p:cNvGrpSpPr/>
        <p:nvPr/>
      </p:nvGrpSpPr>
      <p:grpSpPr>
        <a:xfrm>
          <a:off x="0" y="0"/>
          <a:ext cx="0" cy="0"/>
          <a:chOff x="0" y="0"/>
          <a:chExt cx="0" cy="0"/>
        </a:xfrm>
      </p:grpSpPr>
      <p:sp>
        <p:nvSpPr>
          <p:cNvPr id="895" name="Google Shape;895;p40">
            <a:extLst>
              <a:ext uri="{FF2B5EF4-FFF2-40B4-BE49-F238E27FC236}">
                <a16:creationId xmlns:a16="http://schemas.microsoft.com/office/drawing/2014/main" id="{E67E3E41-764F-FCFC-CF64-F6EB051FA11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Thêm sản phẩm</a:t>
            </a:r>
            <a:endParaRPr dirty="0">
              <a:latin typeface="Roboto Medium" pitchFamily="2" charset="0"/>
              <a:ea typeface="Roboto Medium" pitchFamily="2" charset="0"/>
            </a:endParaRPr>
          </a:p>
        </p:txBody>
      </p:sp>
      <p:pic>
        <p:nvPicPr>
          <p:cNvPr id="2" name="Picture 1">
            <a:extLst>
              <a:ext uri="{FF2B5EF4-FFF2-40B4-BE49-F238E27FC236}">
                <a16:creationId xmlns:a16="http://schemas.microsoft.com/office/drawing/2014/main" id="{31BFC804-22D6-C506-19CF-73594F06E7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93" y="1236534"/>
            <a:ext cx="8046614" cy="2941926"/>
          </a:xfrm>
          <a:prstGeom prst="rect">
            <a:avLst/>
          </a:prstGeom>
          <a:noFill/>
          <a:ln>
            <a:noFill/>
          </a:ln>
        </p:spPr>
      </p:pic>
    </p:spTree>
    <p:extLst>
      <p:ext uri="{BB962C8B-B14F-4D97-AF65-F5344CB8AC3E}">
        <p14:creationId xmlns:p14="http://schemas.microsoft.com/office/powerpoint/2010/main" val="10919035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B6602376-9106-0529-CACE-A1698609BBB0}"/>
            </a:ext>
          </a:extLst>
        </p:cNvPr>
        <p:cNvGrpSpPr/>
        <p:nvPr/>
      </p:nvGrpSpPr>
      <p:grpSpPr>
        <a:xfrm>
          <a:off x="0" y="0"/>
          <a:ext cx="0" cy="0"/>
          <a:chOff x="0" y="0"/>
          <a:chExt cx="0" cy="0"/>
        </a:xfrm>
      </p:grpSpPr>
      <p:sp>
        <p:nvSpPr>
          <p:cNvPr id="895" name="Google Shape;895;p40">
            <a:extLst>
              <a:ext uri="{FF2B5EF4-FFF2-40B4-BE49-F238E27FC236}">
                <a16:creationId xmlns:a16="http://schemas.microsoft.com/office/drawing/2014/main" id="{4A6987DD-CA41-D445-67BA-B16D5D3DA02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Xóa sản phẩm</a:t>
            </a:r>
            <a:endParaRPr dirty="0">
              <a:latin typeface="Roboto Medium" pitchFamily="2" charset="0"/>
              <a:ea typeface="Roboto Medium" pitchFamily="2" charset="0"/>
            </a:endParaRPr>
          </a:p>
        </p:txBody>
      </p:sp>
      <p:pic>
        <p:nvPicPr>
          <p:cNvPr id="2" name="Picture 1">
            <a:extLst>
              <a:ext uri="{FF2B5EF4-FFF2-40B4-BE49-F238E27FC236}">
                <a16:creationId xmlns:a16="http://schemas.microsoft.com/office/drawing/2014/main" id="{591FA5BE-9622-0AE6-0F11-51091345FF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961" y="1153331"/>
            <a:ext cx="8060077" cy="2620016"/>
          </a:xfrm>
          <a:prstGeom prst="rect">
            <a:avLst/>
          </a:prstGeom>
          <a:noFill/>
          <a:ln>
            <a:noFill/>
          </a:ln>
        </p:spPr>
      </p:pic>
    </p:spTree>
    <p:extLst>
      <p:ext uri="{BB962C8B-B14F-4D97-AF65-F5344CB8AC3E}">
        <p14:creationId xmlns:p14="http://schemas.microsoft.com/office/powerpoint/2010/main" val="415335872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A0B94850-4EB0-8F37-4294-A7123A638B51}"/>
            </a:ext>
          </a:extLst>
        </p:cNvPr>
        <p:cNvGrpSpPr/>
        <p:nvPr/>
      </p:nvGrpSpPr>
      <p:grpSpPr>
        <a:xfrm>
          <a:off x="0" y="0"/>
          <a:ext cx="0" cy="0"/>
          <a:chOff x="0" y="0"/>
          <a:chExt cx="0" cy="0"/>
        </a:xfrm>
      </p:grpSpPr>
      <p:sp>
        <p:nvSpPr>
          <p:cNvPr id="895" name="Google Shape;895;p40">
            <a:extLst>
              <a:ext uri="{FF2B5EF4-FFF2-40B4-BE49-F238E27FC236}">
                <a16:creationId xmlns:a16="http://schemas.microsoft.com/office/drawing/2014/main" id="{3BDA2C23-2FFB-EAE1-5C37-9D56A708CB2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Sửa thông tin sản phẩm</a:t>
            </a:r>
            <a:endParaRPr dirty="0">
              <a:latin typeface="Roboto Medium" pitchFamily="2" charset="0"/>
              <a:ea typeface="Roboto Medium" pitchFamily="2" charset="0"/>
            </a:endParaRPr>
          </a:p>
        </p:txBody>
      </p:sp>
      <p:pic>
        <p:nvPicPr>
          <p:cNvPr id="3" name="Picture 2">
            <a:extLst>
              <a:ext uri="{FF2B5EF4-FFF2-40B4-BE49-F238E27FC236}">
                <a16:creationId xmlns:a16="http://schemas.microsoft.com/office/drawing/2014/main" id="{E6B332A7-7EBE-A76E-5971-8FCA94BA17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871" y="1116263"/>
            <a:ext cx="7246257" cy="3270542"/>
          </a:xfrm>
          <a:prstGeom prst="rect">
            <a:avLst/>
          </a:prstGeom>
          <a:noFill/>
          <a:ln>
            <a:noFill/>
          </a:ln>
        </p:spPr>
      </p:pic>
    </p:spTree>
    <p:extLst>
      <p:ext uri="{BB962C8B-B14F-4D97-AF65-F5344CB8AC3E}">
        <p14:creationId xmlns:p14="http://schemas.microsoft.com/office/powerpoint/2010/main" val="14062497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4">
          <a:extLst>
            <a:ext uri="{FF2B5EF4-FFF2-40B4-BE49-F238E27FC236}">
              <a16:creationId xmlns:a16="http://schemas.microsoft.com/office/drawing/2014/main" id="{6F04F837-B623-A362-53E4-4AB5942DE014}"/>
            </a:ext>
          </a:extLst>
        </p:cNvPr>
        <p:cNvGrpSpPr/>
        <p:nvPr/>
      </p:nvGrpSpPr>
      <p:grpSpPr>
        <a:xfrm>
          <a:off x="0" y="0"/>
          <a:ext cx="0" cy="0"/>
          <a:chOff x="0" y="0"/>
          <a:chExt cx="0" cy="0"/>
        </a:xfrm>
      </p:grpSpPr>
      <p:sp>
        <p:nvSpPr>
          <p:cNvPr id="895" name="Google Shape;895;p40">
            <a:extLst>
              <a:ext uri="{FF2B5EF4-FFF2-40B4-BE49-F238E27FC236}">
                <a16:creationId xmlns:a16="http://schemas.microsoft.com/office/drawing/2014/main" id="{E0391B1F-CFCB-F230-8146-A453E0119F31}"/>
              </a:ext>
            </a:extLst>
          </p:cNvPr>
          <p:cNvSpPr txBox="1">
            <a:spLocks noGrp="1"/>
          </p:cNvSpPr>
          <p:nvPr>
            <p:ph type="title"/>
          </p:nvPr>
        </p:nvSpPr>
        <p:spPr>
          <a:xfrm>
            <a:off x="720000" y="3061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Đăng nhập</a:t>
            </a:r>
            <a:endParaRPr dirty="0">
              <a:latin typeface="Roboto Medium" pitchFamily="2" charset="0"/>
              <a:ea typeface="Roboto Medium" pitchFamily="2" charset="0"/>
            </a:endParaRPr>
          </a:p>
        </p:txBody>
      </p:sp>
      <p:pic>
        <p:nvPicPr>
          <p:cNvPr id="2" name="Picture 1">
            <a:extLst>
              <a:ext uri="{FF2B5EF4-FFF2-40B4-BE49-F238E27FC236}">
                <a16:creationId xmlns:a16="http://schemas.microsoft.com/office/drawing/2014/main" id="{D49BB554-404F-993F-29E8-273EEF2146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7358" y="968941"/>
            <a:ext cx="7349284" cy="3868430"/>
          </a:xfrm>
          <a:prstGeom prst="rect">
            <a:avLst/>
          </a:prstGeom>
          <a:noFill/>
          <a:ln>
            <a:noFill/>
          </a:ln>
        </p:spPr>
      </p:pic>
    </p:spTree>
    <p:extLst>
      <p:ext uri="{BB962C8B-B14F-4D97-AF65-F5344CB8AC3E}">
        <p14:creationId xmlns:p14="http://schemas.microsoft.com/office/powerpoint/2010/main" val="18511941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2"/>
          <p:cNvSpPr txBox="1">
            <a:spLocks noGrp="1"/>
          </p:cNvSpPr>
          <p:nvPr>
            <p:ph type="title"/>
          </p:nvPr>
        </p:nvSpPr>
        <p:spPr>
          <a:xfrm>
            <a:off x="786900" y="6845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Danh sách thành viên</a:t>
            </a:r>
            <a:endParaRPr dirty="0">
              <a:latin typeface="Roboto Medium" pitchFamily="2" charset="0"/>
              <a:ea typeface="Roboto Medium" pitchFamily="2" charset="0"/>
            </a:endParaRPr>
          </a:p>
        </p:txBody>
      </p:sp>
      <p:sp>
        <p:nvSpPr>
          <p:cNvPr id="921" name="Google Shape;921;p42"/>
          <p:cNvSpPr txBox="1">
            <a:spLocks noGrp="1"/>
          </p:cNvSpPr>
          <p:nvPr>
            <p:ph type="subTitle" idx="4"/>
          </p:nvPr>
        </p:nvSpPr>
        <p:spPr>
          <a:xfrm>
            <a:off x="0" y="2683082"/>
            <a:ext cx="2286000" cy="7883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Nguyễn Hồng Phong</a:t>
            </a:r>
            <a:endParaRPr dirty="0">
              <a:latin typeface="Roboto Medium" pitchFamily="2" charset="0"/>
              <a:ea typeface="Roboto Medium" pitchFamily="2" charset="0"/>
            </a:endParaRPr>
          </a:p>
        </p:txBody>
      </p:sp>
      <p:sp>
        <p:nvSpPr>
          <p:cNvPr id="922" name="Google Shape;922;p42"/>
          <p:cNvSpPr txBox="1">
            <a:spLocks noGrp="1"/>
          </p:cNvSpPr>
          <p:nvPr>
            <p:ph type="subTitle" idx="5"/>
          </p:nvPr>
        </p:nvSpPr>
        <p:spPr>
          <a:xfrm>
            <a:off x="2286000" y="2683079"/>
            <a:ext cx="2286000" cy="727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Nguyễn Đức Nguyên</a:t>
            </a:r>
            <a:endParaRPr dirty="0">
              <a:latin typeface="Roboto Medium" pitchFamily="2" charset="0"/>
              <a:ea typeface="Roboto Medium" pitchFamily="2" charset="0"/>
            </a:endParaRPr>
          </a:p>
        </p:txBody>
      </p:sp>
      <p:sp>
        <p:nvSpPr>
          <p:cNvPr id="923" name="Google Shape;923;p42"/>
          <p:cNvSpPr txBox="1">
            <a:spLocks noGrp="1"/>
          </p:cNvSpPr>
          <p:nvPr>
            <p:ph type="subTitle" idx="6"/>
          </p:nvPr>
        </p:nvSpPr>
        <p:spPr>
          <a:xfrm>
            <a:off x="4867141" y="2683079"/>
            <a:ext cx="1681922" cy="724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Đồng Đức Phương</a:t>
            </a:r>
            <a:endParaRPr dirty="0">
              <a:latin typeface="Roboto Medium" pitchFamily="2" charset="0"/>
              <a:ea typeface="Roboto Medium" pitchFamily="2" charset="0"/>
            </a:endParaRPr>
          </a:p>
        </p:txBody>
      </p:sp>
      <p:sp>
        <p:nvSpPr>
          <p:cNvPr id="924" name="Google Shape;924;p42"/>
          <p:cNvSpPr/>
          <p:nvPr/>
        </p:nvSpPr>
        <p:spPr>
          <a:xfrm>
            <a:off x="786900" y="1879692"/>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pitchFamily="2" charset="0"/>
              <a:ea typeface="Roboto Medium" pitchFamily="2" charset="0"/>
              <a:cs typeface="Roboto"/>
              <a:sym typeface="Roboto"/>
            </a:endParaRPr>
          </a:p>
        </p:txBody>
      </p:sp>
      <p:sp>
        <p:nvSpPr>
          <p:cNvPr id="925" name="Google Shape;925;p42"/>
          <p:cNvSpPr/>
          <p:nvPr/>
        </p:nvSpPr>
        <p:spPr>
          <a:xfrm>
            <a:off x="5352002" y="1879692"/>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pitchFamily="2" charset="0"/>
              <a:ea typeface="Roboto Medium" pitchFamily="2" charset="0"/>
              <a:cs typeface="Roboto"/>
              <a:sym typeface="Roboto"/>
            </a:endParaRPr>
          </a:p>
        </p:txBody>
      </p:sp>
      <p:sp>
        <p:nvSpPr>
          <p:cNvPr id="926" name="Google Shape;926;p42"/>
          <p:cNvSpPr/>
          <p:nvPr/>
        </p:nvSpPr>
        <p:spPr>
          <a:xfrm>
            <a:off x="3017552" y="1879692"/>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pitchFamily="2" charset="0"/>
              <a:ea typeface="Roboto Medium" pitchFamily="2" charset="0"/>
              <a:cs typeface="Roboto"/>
              <a:sym typeface="Roboto"/>
            </a:endParaRPr>
          </a:p>
        </p:txBody>
      </p:sp>
      <p:sp>
        <p:nvSpPr>
          <p:cNvPr id="3" name="Google Shape;921;p42">
            <a:extLst>
              <a:ext uri="{FF2B5EF4-FFF2-40B4-BE49-F238E27FC236}">
                <a16:creationId xmlns:a16="http://schemas.microsoft.com/office/drawing/2014/main" id="{6DD91F15-B874-2E73-92C9-BCAE59105DEE}"/>
              </a:ext>
            </a:extLst>
          </p:cNvPr>
          <p:cNvSpPr txBox="1">
            <a:spLocks/>
          </p:cNvSpPr>
          <p:nvPr/>
        </p:nvSpPr>
        <p:spPr>
          <a:xfrm>
            <a:off x="7188300" y="2683079"/>
            <a:ext cx="1625400" cy="7249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Roboto Medium" pitchFamily="2" charset="0"/>
                <a:ea typeface="Roboto Medium" pitchFamily="2" charset="0"/>
              </a:rPr>
              <a:t>Nguyễn Tuấn Đạt</a:t>
            </a:r>
            <a:endParaRPr lang="vi-VN" dirty="0">
              <a:latin typeface="Roboto Medium" pitchFamily="2" charset="0"/>
              <a:ea typeface="Roboto Medium" pitchFamily="2" charset="0"/>
            </a:endParaRPr>
          </a:p>
        </p:txBody>
      </p:sp>
      <p:sp>
        <p:nvSpPr>
          <p:cNvPr id="4" name="Google Shape;924;p42">
            <a:extLst>
              <a:ext uri="{FF2B5EF4-FFF2-40B4-BE49-F238E27FC236}">
                <a16:creationId xmlns:a16="http://schemas.microsoft.com/office/drawing/2014/main" id="{6D1EE525-F058-BA5F-C7CE-FA6B742FFB0C}"/>
              </a:ext>
            </a:extLst>
          </p:cNvPr>
          <p:cNvSpPr/>
          <p:nvPr/>
        </p:nvSpPr>
        <p:spPr>
          <a:xfrm>
            <a:off x="7644900" y="1879691"/>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pitchFamily="2" charset="0"/>
              <a:ea typeface="Roboto Medium" pitchFamily="2" charset="0"/>
              <a:cs typeface="Roboto"/>
              <a:sym typeface="Roboto"/>
            </a:endParaRPr>
          </a:p>
        </p:txBody>
      </p:sp>
      <p:sp>
        <p:nvSpPr>
          <p:cNvPr id="7" name="Google Shape;824;p36">
            <a:extLst>
              <a:ext uri="{FF2B5EF4-FFF2-40B4-BE49-F238E27FC236}">
                <a16:creationId xmlns:a16="http://schemas.microsoft.com/office/drawing/2014/main" id="{DDFD961A-4CB8-848E-4CE0-C69959994C51}"/>
              </a:ext>
            </a:extLst>
          </p:cNvPr>
          <p:cNvSpPr txBox="1">
            <a:spLocks/>
          </p:cNvSpPr>
          <p:nvPr/>
        </p:nvSpPr>
        <p:spPr>
          <a:xfrm>
            <a:off x="779400" y="1879690"/>
            <a:ext cx="7347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Roboto"/>
              <a:buNone/>
              <a:defRPr sz="12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200"/>
              <a:buFont typeface="Roboto"/>
              <a:buNone/>
              <a:defRPr sz="1200" b="0" i="0" u="none" strike="noStrike" cap="none">
                <a:solidFill>
                  <a:schemeClr val="dk1"/>
                </a:solidFill>
                <a:latin typeface="Roboto"/>
                <a:ea typeface="Roboto"/>
                <a:cs typeface="Roboto"/>
                <a:sym typeface="Roboto"/>
              </a:defRPr>
            </a:lvl9pPr>
          </a:lstStyle>
          <a:p>
            <a:pPr marL="0" indent="0"/>
            <a:r>
              <a:rPr lang="en" sz="2000" dirty="0">
                <a:latin typeface="Roboto Medium" pitchFamily="2" charset="0"/>
                <a:ea typeface="Roboto Medium" pitchFamily="2" charset="0"/>
              </a:rPr>
              <a:t>01</a:t>
            </a:r>
          </a:p>
        </p:txBody>
      </p:sp>
      <p:sp>
        <p:nvSpPr>
          <p:cNvPr id="8" name="Google Shape;826;p36">
            <a:extLst>
              <a:ext uri="{FF2B5EF4-FFF2-40B4-BE49-F238E27FC236}">
                <a16:creationId xmlns:a16="http://schemas.microsoft.com/office/drawing/2014/main" id="{E97EFF5F-FF54-EF89-76C9-2CDB4742A087}"/>
              </a:ext>
            </a:extLst>
          </p:cNvPr>
          <p:cNvSpPr txBox="1">
            <a:spLocks/>
          </p:cNvSpPr>
          <p:nvPr/>
        </p:nvSpPr>
        <p:spPr>
          <a:xfrm>
            <a:off x="3002552" y="1879690"/>
            <a:ext cx="7347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latin typeface="Roboto Medium" pitchFamily="2" charset="0"/>
                <a:ea typeface="Roboto Medium" pitchFamily="2" charset="0"/>
              </a:rPr>
              <a:t>02</a:t>
            </a:r>
          </a:p>
        </p:txBody>
      </p:sp>
      <p:sp>
        <p:nvSpPr>
          <p:cNvPr id="9" name="Google Shape;826;p36">
            <a:extLst>
              <a:ext uri="{FF2B5EF4-FFF2-40B4-BE49-F238E27FC236}">
                <a16:creationId xmlns:a16="http://schemas.microsoft.com/office/drawing/2014/main" id="{F81511F7-1C57-D489-88E2-ED89DEDE50CA}"/>
              </a:ext>
            </a:extLst>
          </p:cNvPr>
          <p:cNvSpPr txBox="1">
            <a:spLocks/>
          </p:cNvSpPr>
          <p:nvPr/>
        </p:nvSpPr>
        <p:spPr>
          <a:xfrm>
            <a:off x="5344502" y="1875491"/>
            <a:ext cx="7347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latin typeface="Roboto Medium" pitchFamily="2" charset="0"/>
                <a:ea typeface="Roboto Medium" pitchFamily="2" charset="0"/>
              </a:rPr>
              <a:t>03</a:t>
            </a:r>
          </a:p>
        </p:txBody>
      </p:sp>
      <p:sp>
        <p:nvSpPr>
          <p:cNvPr id="10" name="Google Shape;826;p36">
            <a:extLst>
              <a:ext uri="{FF2B5EF4-FFF2-40B4-BE49-F238E27FC236}">
                <a16:creationId xmlns:a16="http://schemas.microsoft.com/office/drawing/2014/main" id="{17CB3729-5A3D-C64E-9BAA-28D990453BB7}"/>
              </a:ext>
            </a:extLst>
          </p:cNvPr>
          <p:cNvSpPr txBox="1">
            <a:spLocks/>
          </p:cNvSpPr>
          <p:nvPr/>
        </p:nvSpPr>
        <p:spPr>
          <a:xfrm>
            <a:off x="7633650" y="1875491"/>
            <a:ext cx="7347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dirty="0">
                <a:latin typeface="Roboto Medium" pitchFamily="2" charset="0"/>
                <a:ea typeface="Roboto Medium" pitchFamily="2" charset="0"/>
              </a:rPr>
              <a:t>04</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Giao diện</a:t>
            </a:r>
            <a:endParaRPr dirty="0">
              <a:latin typeface="Roboto Medium" pitchFamily="2" charset="0"/>
              <a:ea typeface="Roboto Medium"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74;p45">
            <a:extLst>
              <a:ext uri="{FF2B5EF4-FFF2-40B4-BE49-F238E27FC236}">
                <a16:creationId xmlns:a16="http://schemas.microsoft.com/office/drawing/2014/main" id="{3B7FC40E-C727-20E6-A71B-A8C1E67374E2}"/>
              </a:ext>
            </a:extLst>
          </p:cNvPr>
          <p:cNvSpPr txBox="1">
            <a:spLocks noGrp="1"/>
          </p:cNvSpPr>
          <p:nvPr>
            <p:ph type="title"/>
          </p:nvPr>
        </p:nvSpPr>
        <p:spPr>
          <a:xfrm>
            <a:off x="34723" y="1882636"/>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pic>
        <p:nvPicPr>
          <p:cNvPr id="6" name="Picture 5">
            <a:extLst>
              <a:ext uri="{FF2B5EF4-FFF2-40B4-BE49-F238E27FC236}">
                <a16:creationId xmlns:a16="http://schemas.microsoft.com/office/drawing/2014/main" id="{22B39203-B3D1-7957-7809-4BE65CF5BBFF}"/>
              </a:ext>
            </a:extLst>
          </p:cNvPr>
          <p:cNvPicPr>
            <a:picLocks noChangeAspect="1"/>
          </p:cNvPicPr>
          <p:nvPr/>
        </p:nvPicPr>
        <p:blipFill>
          <a:blip r:embed="rId2"/>
          <a:stretch>
            <a:fillRect/>
          </a:stretch>
        </p:blipFill>
        <p:spPr>
          <a:xfrm>
            <a:off x="2838173" y="261784"/>
            <a:ext cx="5993309" cy="4226392"/>
          </a:xfrm>
          <a:prstGeom prst="rect">
            <a:avLst/>
          </a:prstGeom>
        </p:spPr>
      </p:pic>
      <p:sp>
        <p:nvSpPr>
          <p:cNvPr id="7" name="TextBox 6">
            <a:extLst>
              <a:ext uri="{FF2B5EF4-FFF2-40B4-BE49-F238E27FC236}">
                <a16:creationId xmlns:a16="http://schemas.microsoft.com/office/drawing/2014/main" id="{597A4540-3936-DFEE-4CA4-B0450D4996D9}"/>
              </a:ext>
            </a:extLst>
          </p:cNvPr>
          <p:cNvSpPr txBox="1"/>
          <p:nvPr/>
        </p:nvSpPr>
        <p:spPr>
          <a:xfrm>
            <a:off x="2838173" y="4573939"/>
            <a:ext cx="5993309" cy="307777"/>
          </a:xfrm>
          <a:prstGeom prst="rect">
            <a:avLst/>
          </a:prstGeom>
          <a:noFill/>
        </p:spPr>
        <p:txBody>
          <a:bodyPr wrap="square" rtlCol="0">
            <a:spAutoFit/>
          </a:bodyPr>
          <a:lstStyle/>
          <a:p>
            <a:pPr algn="ctr"/>
            <a:r>
              <a:rPr lang="en-US" dirty="0">
                <a:latin typeface="Roboto Medium" pitchFamily="2" charset="0"/>
                <a:ea typeface="Roboto Medium" pitchFamily="2" charset="0"/>
              </a:rPr>
              <a:t>Giao </a:t>
            </a:r>
            <a:r>
              <a:rPr lang="en-US" dirty="0" err="1">
                <a:latin typeface="Roboto Medium" pitchFamily="2" charset="0"/>
                <a:ea typeface="Roboto Medium" pitchFamily="2" charset="0"/>
              </a:rPr>
              <a:t>diện</a:t>
            </a:r>
            <a:r>
              <a:rPr lang="en-US" dirty="0">
                <a:latin typeface="Roboto Medium" pitchFamily="2" charset="0"/>
                <a:ea typeface="Roboto Medium" pitchFamily="2" charset="0"/>
              </a:rPr>
              <a:t> </a:t>
            </a:r>
            <a:r>
              <a:rPr lang="en-US" dirty="0" err="1">
                <a:latin typeface="Roboto Medium" pitchFamily="2" charset="0"/>
                <a:ea typeface="Roboto Medium" pitchFamily="2" charset="0"/>
              </a:rPr>
              <a:t>đăng</a:t>
            </a:r>
            <a:r>
              <a:rPr lang="en-US" dirty="0">
                <a:latin typeface="Roboto Medium" pitchFamily="2" charset="0"/>
                <a:ea typeface="Roboto Medium" pitchFamily="2" charset="0"/>
              </a:rPr>
              <a:t> </a:t>
            </a:r>
            <a:r>
              <a:rPr lang="en-US" dirty="0" err="1">
                <a:latin typeface="Roboto Medium" pitchFamily="2" charset="0"/>
                <a:ea typeface="Roboto Medium" pitchFamily="2" charset="0"/>
              </a:rPr>
              <a:t>nhập</a:t>
            </a:r>
            <a:endParaRPr lang="vi-VN" dirty="0">
              <a:latin typeface="Roboto Medium" pitchFamily="2" charset="0"/>
              <a:ea typeface="Roboto Medium" pitchFamily="2" charset="0"/>
            </a:endParaRPr>
          </a:p>
        </p:txBody>
      </p:sp>
    </p:spTree>
    <p:extLst>
      <p:ext uri="{BB962C8B-B14F-4D97-AF65-F5344CB8AC3E}">
        <p14:creationId xmlns:p14="http://schemas.microsoft.com/office/powerpoint/2010/main" val="40319677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A8D98-A204-FDBA-82A6-E754BF47F68C}"/>
            </a:ext>
          </a:extLst>
        </p:cNvPr>
        <p:cNvGrpSpPr/>
        <p:nvPr/>
      </p:nvGrpSpPr>
      <p:grpSpPr>
        <a:xfrm>
          <a:off x="0" y="0"/>
          <a:ext cx="0" cy="0"/>
          <a:chOff x="0" y="0"/>
          <a:chExt cx="0" cy="0"/>
        </a:xfrm>
      </p:grpSpPr>
      <p:sp>
        <p:nvSpPr>
          <p:cNvPr id="5" name="Google Shape;974;p45">
            <a:extLst>
              <a:ext uri="{FF2B5EF4-FFF2-40B4-BE49-F238E27FC236}">
                <a16:creationId xmlns:a16="http://schemas.microsoft.com/office/drawing/2014/main" id="{AEB09F72-04B6-8421-9AFD-C25C18806237}"/>
              </a:ext>
            </a:extLst>
          </p:cNvPr>
          <p:cNvSpPr txBox="1">
            <a:spLocks noGrp="1"/>
          </p:cNvSpPr>
          <p:nvPr>
            <p:ph type="title"/>
          </p:nvPr>
        </p:nvSpPr>
        <p:spPr>
          <a:xfrm>
            <a:off x="34723" y="1882636"/>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grpSp>
        <p:nvGrpSpPr>
          <p:cNvPr id="10" name="Group 9">
            <a:extLst>
              <a:ext uri="{FF2B5EF4-FFF2-40B4-BE49-F238E27FC236}">
                <a16:creationId xmlns:a16="http://schemas.microsoft.com/office/drawing/2014/main" id="{46857B72-4115-D652-79FA-1FB91D7B322C}"/>
              </a:ext>
            </a:extLst>
          </p:cNvPr>
          <p:cNvGrpSpPr/>
          <p:nvPr/>
        </p:nvGrpSpPr>
        <p:grpSpPr>
          <a:xfrm>
            <a:off x="2704921" y="0"/>
            <a:ext cx="6439079" cy="5143500"/>
            <a:chOff x="2704921" y="0"/>
            <a:chExt cx="6439079" cy="5143500"/>
          </a:xfrm>
        </p:grpSpPr>
        <p:pic>
          <p:nvPicPr>
            <p:cNvPr id="8" name="Picture 7">
              <a:extLst>
                <a:ext uri="{FF2B5EF4-FFF2-40B4-BE49-F238E27FC236}">
                  <a16:creationId xmlns:a16="http://schemas.microsoft.com/office/drawing/2014/main" id="{C34B6DBA-34A3-6665-2CA6-A9913E2FC583}"/>
                </a:ext>
              </a:extLst>
            </p:cNvPr>
            <p:cNvPicPr>
              <a:picLocks noChangeAspect="1"/>
            </p:cNvPicPr>
            <p:nvPr/>
          </p:nvPicPr>
          <p:blipFill>
            <a:blip r:embed="rId2"/>
            <a:stretch>
              <a:fillRect/>
            </a:stretch>
          </p:blipFill>
          <p:spPr>
            <a:xfrm>
              <a:off x="2704921" y="0"/>
              <a:ext cx="3383367" cy="5143500"/>
            </a:xfrm>
            <a:prstGeom prst="rect">
              <a:avLst/>
            </a:prstGeom>
          </p:spPr>
        </p:pic>
        <p:pic>
          <p:nvPicPr>
            <p:cNvPr id="9" name="Picture 8">
              <a:extLst>
                <a:ext uri="{FF2B5EF4-FFF2-40B4-BE49-F238E27FC236}">
                  <a16:creationId xmlns:a16="http://schemas.microsoft.com/office/drawing/2014/main" id="{4AE49539-BF07-F9A9-9750-CE68A79B5A8F}"/>
                </a:ext>
              </a:extLst>
            </p:cNvPr>
            <p:cNvPicPr>
              <a:picLocks noChangeAspect="1"/>
            </p:cNvPicPr>
            <p:nvPr/>
          </p:nvPicPr>
          <p:blipFill>
            <a:blip r:embed="rId3"/>
            <a:stretch>
              <a:fillRect/>
            </a:stretch>
          </p:blipFill>
          <p:spPr>
            <a:xfrm>
              <a:off x="6088288" y="0"/>
              <a:ext cx="3055712" cy="5143500"/>
            </a:xfrm>
            <a:prstGeom prst="rect">
              <a:avLst/>
            </a:prstGeom>
          </p:spPr>
        </p:pic>
      </p:grpSp>
    </p:spTree>
    <p:extLst>
      <p:ext uri="{BB962C8B-B14F-4D97-AF65-F5344CB8AC3E}">
        <p14:creationId xmlns:p14="http://schemas.microsoft.com/office/powerpoint/2010/main" val="15765092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16AA4-6F56-E434-14AC-D8DE6A30264A}"/>
            </a:ext>
          </a:extLst>
        </p:cNvPr>
        <p:cNvGrpSpPr/>
        <p:nvPr/>
      </p:nvGrpSpPr>
      <p:grpSpPr>
        <a:xfrm>
          <a:off x="0" y="0"/>
          <a:ext cx="0" cy="0"/>
          <a:chOff x="0" y="0"/>
          <a:chExt cx="0" cy="0"/>
        </a:xfrm>
      </p:grpSpPr>
      <p:sp>
        <p:nvSpPr>
          <p:cNvPr id="5" name="Google Shape;974;p45">
            <a:extLst>
              <a:ext uri="{FF2B5EF4-FFF2-40B4-BE49-F238E27FC236}">
                <a16:creationId xmlns:a16="http://schemas.microsoft.com/office/drawing/2014/main" id="{5D3F961A-EB9A-802E-6133-5821384C60AB}"/>
              </a:ext>
            </a:extLst>
          </p:cNvPr>
          <p:cNvSpPr txBox="1">
            <a:spLocks noGrp="1"/>
          </p:cNvSpPr>
          <p:nvPr>
            <p:ph type="title"/>
          </p:nvPr>
        </p:nvSpPr>
        <p:spPr>
          <a:xfrm>
            <a:off x="34723" y="1882636"/>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pic>
        <p:nvPicPr>
          <p:cNvPr id="11" name="Picture 10">
            <a:extLst>
              <a:ext uri="{FF2B5EF4-FFF2-40B4-BE49-F238E27FC236}">
                <a16:creationId xmlns:a16="http://schemas.microsoft.com/office/drawing/2014/main" id="{47F34DB9-B025-70BC-1466-E148D32FBABC}"/>
              </a:ext>
            </a:extLst>
          </p:cNvPr>
          <p:cNvPicPr>
            <a:picLocks noChangeAspect="1"/>
          </p:cNvPicPr>
          <p:nvPr/>
        </p:nvPicPr>
        <p:blipFill>
          <a:blip r:embed="rId2"/>
          <a:stretch>
            <a:fillRect/>
          </a:stretch>
        </p:blipFill>
        <p:spPr>
          <a:xfrm>
            <a:off x="2773880" y="224064"/>
            <a:ext cx="6204854" cy="4416129"/>
          </a:xfrm>
          <a:prstGeom prst="rect">
            <a:avLst/>
          </a:prstGeom>
        </p:spPr>
      </p:pic>
    </p:spTree>
    <p:extLst>
      <p:ext uri="{BB962C8B-B14F-4D97-AF65-F5344CB8AC3E}">
        <p14:creationId xmlns:p14="http://schemas.microsoft.com/office/powerpoint/2010/main" val="202861833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7D05A-E464-D3AC-82E8-5DE1B09C3E66}"/>
            </a:ext>
          </a:extLst>
        </p:cNvPr>
        <p:cNvGrpSpPr/>
        <p:nvPr/>
      </p:nvGrpSpPr>
      <p:grpSpPr>
        <a:xfrm>
          <a:off x="0" y="0"/>
          <a:ext cx="0" cy="0"/>
          <a:chOff x="0" y="0"/>
          <a:chExt cx="0" cy="0"/>
        </a:xfrm>
      </p:grpSpPr>
      <p:sp>
        <p:nvSpPr>
          <p:cNvPr id="5" name="Google Shape;974;p45">
            <a:extLst>
              <a:ext uri="{FF2B5EF4-FFF2-40B4-BE49-F238E27FC236}">
                <a16:creationId xmlns:a16="http://schemas.microsoft.com/office/drawing/2014/main" id="{88B9520F-90E7-C210-D6BC-41808F3DB038}"/>
              </a:ext>
            </a:extLst>
          </p:cNvPr>
          <p:cNvSpPr txBox="1">
            <a:spLocks noGrp="1"/>
          </p:cNvSpPr>
          <p:nvPr>
            <p:ph type="title"/>
          </p:nvPr>
        </p:nvSpPr>
        <p:spPr>
          <a:xfrm>
            <a:off x="34723" y="1882636"/>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pic>
        <p:nvPicPr>
          <p:cNvPr id="12" name="Picture 11">
            <a:extLst>
              <a:ext uri="{FF2B5EF4-FFF2-40B4-BE49-F238E27FC236}">
                <a16:creationId xmlns:a16="http://schemas.microsoft.com/office/drawing/2014/main" id="{9A46EAC4-0BCB-DDAD-0818-EFAB96C99B9D}"/>
              </a:ext>
            </a:extLst>
          </p:cNvPr>
          <p:cNvPicPr>
            <a:picLocks noChangeAspect="1"/>
          </p:cNvPicPr>
          <p:nvPr/>
        </p:nvPicPr>
        <p:blipFill>
          <a:blip r:embed="rId2"/>
          <a:stretch>
            <a:fillRect/>
          </a:stretch>
        </p:blipFill>
        <p:spPr>
          <a:xfrm>
            <a:off x="3926756" y="0"/>
            <a:ext cx="4758146" cy="5143500"/>
          </a:xfrm>
          <a:prstGeom prst="rect">
            <a:avLst/>
          </a:prstGeom>
        </p:spPr>
      </p:pic>
    </p:spTree>
    <p:extLst>
      <p:ext uri="{BB962C8B-B14F-4D97-AF65-F5344CB8AC3E}">
        <p14:creationId xmlns:p14="http://schemas.microsoft.com/office/powerpoint/2010/main" val="17871079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6591C-2E49-022B-00DE-39A577F23353}"/>
            </a:ext>
          </a:extLst>
        </p:cNvPr>
        <p:cNvGrpSpPr/>
        <p:nvPr/>
      </p:nvGrpSpPr>
      <p:grpSpPr>
        <a:xfrm>
          <a:off x="0" y="0"/>
          <a:ext cx="0" cy="0"/>
          <a:chOff x="0" y="0"/>
          <a:chExt cx="0" cy="0"/>
        </a:xfrm>
      </p:grpSpPr>
      <p:sp>
        <p:nvSpPr>
          <p:cNvPr id="5" name="Google Shape;974;p45">
            <a:extLst>
              <a:ext uri="{FF2B5EF4-FFF2-40B4-BE49-F238E27FC236}">
                <a16:creationId xmlns:a16="http://schemas.microsoft.com/office/drawing/2014/main" id="{32E49E34-32C7-EE3F-C65A-C71E887AA5FE}"/>
              </a:ext>
            </a:extLst>
          </p:cNvPr>
          <p:cNvSpPr txBox="1">
            <a:spLocks noGrp="1"/>
          </p:cNvSpPr>
          <p:nvPr>
            <p:ph type="title"/>
          </p:nvPr>
        </p:nvSpPr>
        <p:spPr>
          <a:xfrm>
            <a:off x="34723" y="1882636"/>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pic>
        <p:nvPicPr>
          <p:cNvPr id="13" name="Picture 12">
            <a:extLst>
              <a:ext uri="{FF2B5EF4-FFF2-40B4-BE49-F238E27FC236}">
                <a16:creationId xmlns:a16="http://schemas.microsoft.com/office/drawing/2014/main" id="{D6B5773B-9D8B-B369-54C8-0A9B73A0A87C}"/>
              </a:ext>
            </a:extLst>
          </p:cNvPr>
          <p:cNvPicPr>
            <a:picLocks noChangeAspect="1"/>
          </p:cNvPicPr>
          <p:nvPr/>
        </p:nvPicPr>
        <p:blipFill>
          <a:blip r:embed="rId2"/>
          <a:stretch>
            <a:fillRect/>
          </a:stretch>
        </p:blipFill>
        <p:spPr>
          <a:xfrm>
            <a:off x="3532466" y="-25043"/>
            <a:ext cx="5211484" cy="5193585"/>
          </a:xfrm>
          <a:prstGeom prst="rect">
            <a:avLst/>
          </a:prstGeom>
        </p:spPr>
      </p:pic>
    </p:spTree>
    <p:extLst>
      <p:ext uri="{BB962C8B-B14F-4D97-AF65-F5344CB8AC3E}">
        <p14:creationId xmlns:p14="http://schemas.microsoft.com/office/powerpoint/2010/main" val="55849686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3827A-E8AD-0349-E73F-E7CF299DED0E}"/>
            </a:ext>
          </a:extLst>
        </p:cNvPr>
        <p:cNvGrpSpPr/>
        <p:nvPr/>
      </p:nvGrpSpPr>
      <p:grpSpPr>
        <a:xfrm>
          <a:off x="0" y="0"/>
          <a:ext cx="0" cy="0"/>
          <a:chOff x="0" y="0"/>
          <a:chExt cx="0" cy="0"/>
        </a:xfrm>
      </p:grpSpPr>
      <p:sp>
        <p:nvSpPr>
          <p:cNvPr id="5" name="Google Shape;974;p45">
            <a:extLst>
              <a:ext uri="{FF2B5EF4-FFF2-40B4-BE49-F238E27FC236}">
                <a16:creationId xmlns:a16="http://schemas.microsoft.com/office/drawing/2014/main" id="{851B2AF0-5055-BC27-7104-EA849923FF40}"/>
              </a:ext>
            </a:extLst>
          </p:cNvPr>
          <p:cNvSpPr txBox="1">
            <a:spLocks noGrp="1"/>
          </p:cNvSpPr>
          <p:nvPr>
            <p:ph type="title"/>
          </p:nvPr>
        </p:nvSpPr>
        <p:spPr>
          <a:xfrm>
            <a:off x="34723" y="1846917"/>
            <a:ext cx="2803450" cy="9846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Roboto Medium" pitchFamily="2" charset="0"/>
                <a:ea typeface="Roboto Medium" pitchFamily="2" charset="0"/>
              </a:rPr>
              <a:t>Giao diện</a:t>
            </a:r>
            <a:endParaRPr sz="3200" dirty="0">
              <a:latin typeface="Roboto Medium" pitchFamily="2" charset="0"/>
              <a:ea typeface="Roboto Medium" pitchFamily="2" charset="0"/>
            </a:endParaRPr>
          </a:p>
        </p:txBody>
      </p:sp>
      <p:pic>
        <p:nvPicPr>
          <p:cNvPr id="14" name="Picture 13">
            <a:extLst>
              <a:ext uri="{FF2B5EF4-FFF2-40B4-BE49-F238E27FC236}">
                <a16:creationId xmlns:a16="http://schemas.microsoft.com/office/drawing/2014/main" id="{768EA711-7A77-916A-F64E-5F01653BDD1D}"/>
              </a:ext>
            </a:extLst>
          </p:cNvPr>
          <p:cNvPicPr>
            <a:picLocks noChangeAspect="1"/>
          </p:cNvPicPr>
          <p:nvPr/>
        </p:nvPicPr>
        <p:blipFill>
          <a:blip r:embed="rId2"/>
          <a:stretch>
            <a:fillRect/>
          </a:stretch>
        </p:blipFill>
        <p:spPr>
          <a:xfrm>
            <a:off x="4640558" y="-74453"/>
            <a:ext cx="3418354" cy="5218739"/>
          </a:xfrm>
          <a:prstGeom prst="rect">
            <a:avLst/>
          </a:prstGeom>
        </p:spPr>
      </p:pic>
    </p:spTree>
    <p:extLst>
      <p:ext uri="{BB962C8B-B14F-4D97-AF65-F5344CB8AC3E}">
        <p14:creationId xmlns:p14="http://schemas.microsoft.com/office/powerpoint/2010/main" val="298872073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58"/>
          <p:cNvSpPr txBox="1"/>
          <p:nvPr/>
        </p:nvSpPr>
        <p:spPr>
          <a:xfrm>
            <a:off x="713225" y="3283728"/>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100" b="1" dirty="0">
                <a:latin typeface="Roboto "/>
              </a:rPr>
              <a:t>Đặt vấn đề, tìm hiểu, chọn hướng đi cho bài toán đã chọn . </a:t>
            </a:r>
          </a:p>
        </p:txBody>
      </p:sp>
      <p:sp>
        <p:nvSpPr>
          <p:cNvPr id="1214" name="Google Shape;1214;p58"/>
          <p:cNvSpPr txBox="1"/>
          <p:nvPr/>
        </p:nvSpPr>
        <p:spPr>
          <a:xfrm>
            <a:off x="3709133" y="2992151"/>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b="1" dirty="0">
                <a:solidFill>
                  <a:schemeClr val="dk1"/>
                </a:solidFill>
                <a:latin typeface="Roboto"/>
                <a:ea typeface="Roboto"/>
                <a:cs typeface="Roboto"/>
                <a:sym typeface="Roboto"/>
              </a:rPr>
              <a:t>Phân tích thiết kế hệ thống.</a:t>
            </a:r>
            <a:endParaRPr sz="1200" b="1" dirty="0">
              <a:solidFill>
                <a:schemeClr val="dk1"/>
              </a:solidFill>
              <a:latin typeface="Roboto"/>
              <a:ea typeface="Roboto"/>
              <a:cs typeface="Roboto"/>
              <a:sym typeface="Roboto"/>
            </a:endParaRPr>
          </a:p>
        </p:txBody>
      </p:sp>
      <p:sp>
        <p:nvSpPr>
          <p:cNvPr id="1215" name="Google Shape;1215;p58"/>
          <p:cNvSpPr txBox="1"/>
          <p:nvPr/>
        </p:nvSpPr>
        <p:spPr>
          <a:xfrm>
            <a:off x="6601968" y="2791937"/>
            <a:ext cx="1828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b="1" dirty="0">
                <a:solidFill>
                  <a:schemeClr val="dk1"/>
                </a:solidFill>
                <a:latin typeface="Roboto"/>
                <a:ea typeface="Roboto"/>
                <a:cs typeface="Roboto"/>
                <a:sym typeface="Roboto"/>
              </a:rPr>
              <a:t>Xây dựng hệ thống quản lý sản phẩm gồm các chức năng</a:t>
            </a:r>
            <a:endParaRPr sz="1200" b="1" dirty="0">
              <a:solidFill>
                <a:schemeClr val="dk1"/>
              </a:solidFill>
              <a:latin typeface="Roboto"/>
              <a:ea typeface="Roboto"/>
              <a:cs typeface="Roboto"/>
              <a:sym typeface="Roboto"/>
            </a:endParaRPr>
          </a:p>
        </p:txBody>
      </p:sp>
      <p:sp>
        <p:nvSpPr>
          <p:cNvPr id="1220" name="Google Shape;1220;p58"/>
          <p:cNvSpPr/>
          <p:nvPr/>
        </p:nvSpPr>
        <p:spPr>
          <a:xfrm>
            <a:off x="4263130" y="174805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221" name="Google Shape;1221;p58"/>
          <p:cNvSpPr/>
          <p:nvPr/>
        </p:nvSpPr>
        <p:spPr>
          <a:xfrm>
            <a:off x="7172184" y="1251764"/>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1223" name="Google Shape;1223;p58"/>
          <p:cNvSpPr/>
          <p:nvPr/>
        </p:nvSpPr>
        <p:spPr>
          <a:xfrm>
            <a:off x="1264032" y="2221978"/>
            <a:ext cx="727200" cy="72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Roboto"/>
              <a:ea typeface="Roboto"/>
              <a:cs typeface="Roboto"/>
              <a:sym typeface="Roboto"/>
            </a:endParaRPr>
          </a:p>
        </p:txBody>
      </p:sp>
      <p:cxnSp>
        <p:nvCxnSpPr>
          <p:cNvPr id="1224" name="Google Shape;1224;p58"/>
          <p:cNvCxnSpPr>
            <a:cxnSpLocks/>
            <a:stCxn id="1223" idx="2"/>
            <a:endCxn id="1212" idx="0"/>
          </p:cNvCxnSpPr>
          <p:nvPr/>
        </p:nvCxnSpPr>
        <p:spPr>
          <a:xfrm flipH="1">
            <a:off x="1627625" y="2949178"/>
            <a:ext cx="7" cy="334550"/>
          </a:xfrm>
          <a:prstGeom prst="straightConnector1">
            <a:avLst/>
          </a:prstGeom>
          <a:noFill/>
          <a:ln w="19050" cap="flat" cmpd="sng">
            <a:solidFill>
              <a:schemeClr val="dk1"/>
            </a:solidFill>
            <a:prstDash val="solid"/>
            <a:round/>
            <a:headEnd type="none" w="med" len="med"/>
            <a:tailEnd type="none" w="med" len="med"/>
          </a:ln>
        </p:spPr>
      </p:cxnSp>
      <p:cxnSp>
        <p:nvCxnSpPr>
          <p:cNvPr id="1225" name="Google Shape;1225;p58"/>
          <p:cNvCxnSpPr>
            <a:cxnSpLocks/>
            <a:stCxn id="1220" idx="2"/>
          </p:cNvCxnSpPr>
          <p:nvPr/>
        </p:nvCxnSpPr>
        <p:spPr>
          <a:xfrm flipH="1">
            <a:off x="4623730" y="2475258"/>
            <a:ext cx="3000" cy="547200"/>
          </a:xfrm>
          <a:prstGeom prst="straightConnector1">
            <a:avLst/>
          </a:prstGeom>
          <a:noFill/>
          <a:ln w="19050" cap="flat" cmpd="sng">
            <a:solidFill>
              <a:schemeClr val="dk1"/>
            </a:solidFill>
            <a:prstDash val="solid"/>
            <a:round/>
            <a:headEnd type="none" w="med" len="med"/>
            <a:tailEnd type="none" w="med" len="med"/>
          </a:ln>
        </p:spPr>
      </p:cxnSp>
      <p:cxnSp>
        <p:nvCxnSpPr>
          <p:cNvPr id="1226" name="Google Shape;1226;p58"/>
          <p:cNvCxnSpPr>
            <a:cxnSpLocks/>
            <a:stCxn id="1221" idx="2"/>
          </p:cNvCxnSpPr>
          <p:nvPr/>
        </p:nvCxnSpPr>
        <p:spPr>
          <a:xfrm>
            <a:off x="7535784" y="1978964"/>
            <a:ext cx="3000" cy="835200"/>
          </a:xfrm>
          <a:prstGeom prst="straightConnector1">
            <a:avLst/>
          </a:prstGeom>
          <a:noFill/>
          <a:ln w="19050" cap="flat" cmpd="sng">
            <a:solidFill>
              <a:schemeClr val="dk1"/>
            </a:solidFill>
            <a:prstDash val="solid"/>
            <a:round/>
            <a:headEnd type="none" w="med" len="med"/>
            <a:tailEnd type="none" w="med" len="med"/>
          </a:ln>
        </p:spPr>
      </p:cxnSp>
      <p:cxnSp>
        <p:nvCxnSpPr>
          <p:cNvPr id="1228" name="Google Shape;1228;p58"/>
          <p:cNvCxnSpPr>
            <a:stCxn id="1223" idx="3"/>
            <a:endCxn id="1220" idx="1"/>
          </p:cNvCxnSpPr>
          <p:nvPr/>
        </p:nvCxnSpPr>
        <p:spPr>
          <a:xfrm flipV="1">
            <a:off x="1991232" y="2111658"/>
            <a:ext cx="2271898" cy="473920"/>
          </a:xfrm>
          <a:prstGeom prst="straightConnector1">
            <a:avLst/>
          </a:prstGeom>
          <a:noFill/>
          <a:ln w="19050" cap="flat" cmpd="sng">
            <a:solidFill>
              <a:schemeClr val="dk1"/>
            </a:solidFill>
            <a:prstDash val="solid"/>
            <a:round/>
            <a:headEnd type="none" w="med" len="med"/>
            <a:tailEnd type="none" w="med" len="med"/>
          </a:ln>
        </p:spPr>
      </p:cxnSp>
      <p:cxnSp>
        <p:nvCxnSpPr>
          <p:cNvPr id="1229" name="Google Shape;1229;p58"/>
          <p:cNvCxnSpPr>
            <a:stCxn id="1220" idx="3"/>
            <a:endCxn id="1221" idx="1"/>
          </p:cNvCxnSpPr>
          <p:nvPr/>
        </p:nvCxnSpPr>
        <p:spPr>
          <a:xfrm flipV="1">
            <a:off x="4990330" y="1615364"/>
            <a:ext cx="2181854" cy="496294"/>
          </a:xfrm>
          <a:prstGeom prst="straightConnector1">
            <a:avLst/>
          </a:prstGeom>
          <a:noFill/>
          <a:ln w="19050" cap="flat" cmpd="sng">
            <a:solidFill>
              <a:schemeClr val="dk1"/>
            </a:solidFill>
            <a:prstDash val="solid"/>
            <a:round/>
            <a:headEnd type="none" w="med" len="med"/>
            <a:tailEnd type="none" w="med" len="med"/>
          </a:ln>
        </p:spPr>
      </p:cxnSp>
      <p:grpSp>
        <p:nvGrpSpPr>
          <p:cNvPr id="1235" name="Google Shape;1235;p58"/>
          <p:cNvGrpSpPr/>
          <p:nvPr/>
        </p:nvGrpSpPr>
        <p:grpSpPr>
          <a:xfrm>
            <a:off x="4420260" y="1903195"/>
            <a:ext cx="412869" cy="416798"/>
            <a:chOff x="4206763" y="2450951"/>
            <a:chExt cx="322151" cy="322374"/>
          </a:xfrm>
        </p:grpSpPr>
        <p:sp>
          <p:nvSpPr>
            <p:cNvPr id="1236" name="Google Shape;1236;p58"/>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58"/>
          <p:cNvGrpSpPr/>
          <p:nvPr/>
        </p:nvGrpSpPr>
        <p:grpSpPr>
          <a:xfrm>
            <a:off x="7325660" y="1405704"/>
            <a:ext cx="420334" cy="419308"/>
            <a:chOff x="7528096" y="2450059"/>
            <a:chExt cx="327976" cy="324316"/>
          </a:xfrm>
        </p:grpSpPr>
        <p:sp>
          <p:nvSpPr>
            <p:cNvPr id="1239" name="Google Shape;1239;p58"/>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8"/>
          <p:cNvGrpSpPr/>
          <p:nvPr/>
        </p:nvGrpSpPr>
        <p:grpSpPr>
          <a:xfrm>
            <a:off x="1411468" y="2356995"/>
            <a:ext cx="432328" cy="457169"/>
            <a:chOff x="853568" y="1975538"/>
            <a:chExt cx="337334" cy="353599"/>
          </a:xfrm>
        </p:grpSpPr>
        <p:sp>
          <p:nvSpPr>
            <p:cNvPr id="1245" name="Google Shape;1245;p58"/>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8"/>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952;p43">
            <a:extLst>
              <a:ext uri="{FF2B5EF4-FFF2-40B4-BE49-F238E27FC236}">
                <a16:creationId xmlns:a16="http://schemas.microsoft.com/office/drawing/2014/main" id="{32BC56D1-B5F9-0BAC-C34B-48322D4F9DD5}"/>
              </a:ext>
            </a:extLst>
          </p:cNvPr>
          <p:cNvSpPr txBox="1">
            <a:spLocks noGrp="1"/>
          </p:cNvSpPr>
          <p:nvPr>
            <p:ph type="title"/>
          </p:nvPr>
        </p:nvSpPr>
        <p:spPr>
          <a:xfrm>
            <a:off x="645725" y="402191"/>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Roboto "/>
              </a:rPr>
              <a:t>Kết luận</a:t>
            </a:r>
            <a:endParaRPr b="1" dirty="0">
              <a:latin typeface="Roboto "/>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44"/>
                                        </p:tgtEl>
                                        <p:attrNameLst>
                                          <p:attrName>style.visibility</p:attrName>
                                        </p:attrNameLst>
                                      </p:cBhvr>
                                      <p:to>
                                        <p:strVal val="visible"/>
                                      </p:to>
                                    </p:set>
                                    <p:anim calcmode="lin" valueType="num">
                                      <p:cBhvr additive="base">
                                        <p:cTn id="12" dur="500" fill="hold"/>
                                        <p:tgtEl>
                                          <p:spTgt spid="1244"/>
                                        </p:tgtEl>
                                        <p:attrNameLst>
                                          <p:attrName>ppt_x</p:attrName>
                                        </p:attrNameLst>
                                      </p:cBhvr>
                                      <p:tavLst>
                                        <p:tav tm="0">
                                          <p:val>
                                            <p:strVal val="#ppt_x"/>
                                          </p:val>
                                        </p:tav>
                                        <p:tav tm="100000">
                                          <p:val>
                                            <p:strVal val="#ppt_x"/>
                                          </p:val>
                                        </p:tav>
                                      </p:tavLst>
                                    </p:anim>
                                    <p:anim calcmode="lin" valueType="num">
                                      <p:cBhvr additive="base">
                                        <p:cTn id="13" dur="500" fill="hold"/>
                                        <p:tgtEl>
                                          <p:spTgt spid="124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23"/>
                                        </p:tgtEl>
                                        <p:attrNameLst>
                                          <p:attrName>style.visibility</p:attrName>
                                        </p:attrNameLst>
                                      </p:cBhvr>
                                      <p:to>
                                        <p:strVal val="visible"/>
                                      </p:to>
                                    </p:set>
                                    <p:anim calcmode="lin" valueType="num">
                                      <p:cBhvr additive="base">
                                        <p:cTn id="16" dur="500" fill="hold"/>
                                        <p:tgtEl>
                                          <p:spTgt spid="1223"/>
                                        </p:tgtEl>
                                        <p:attrNameLst>
                                          <p:attrName>ppt_x</p:attrName>
                                        </p:attrNameLst>
                                      </p:cBhvr>
                                      <p:tavLst>
                                        <p:tav tm="0">
                                          <p:val>
                                            <p:strVal val="#ppt_x"/>
                                          </p:val>
                                        </p:tav>
                                        <p:tav tm="100000">
                                          <p:val>
                                            <p:strVal val="#ppt_x"/>
                                          </p:val>
                                        </p:tav>
                                      </p:tavLst>
                                    </p:anim>
                                    <p:anim calcmode="lin" valueType="num">
                                      <p:cBhvr additive="base">
                                        <p:cTn id="17" dur="500" fill="hold"/>
                                        <p:tgtEl>
                                          <p:spTgt spid="122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12"/>
                                        </p:tgtEl>
                                        <p:attrNameLst>
                                          <p:attrName>style.visibility</p:attrName>
                                        </p:attrNameLst>
                                      </p:cBhvr>
                                      <p:to>
                                        <p:strVal val="visible"/>
                                      </p:to>
                                    </p:set>
                                    <p:anim calcmode="lin" valueType="num">
                                      <p:cBhvr additive="base">
                                        <p:cTn id="20" dur="500" fill="hold"/>
                                        <p:tgtEl>
                                          <p:spTgt spid="1212"/>
                                        </p:tgtEl>
                                        <p:attrNameLst>
                                          <p:attrName>ppt_x</p:attrName>
                                        </p:attrNameLst>
                                      </p:cBhvr>
                                      <p:tavLst>
                                        <p:tav tm="0">
                                          <p:val>
                                            <p:strVal val="#ppt_x"/>
                                          </p:val>
                                        </p:tav>
                                        <p:tav tm="100000">
                                          <p:val>
                                            <p:strVal val="#ppt_x"/>
                                          </p:val>
                                        </p:tav>
                                      </p:tavLst>
                                    </p:anim>
                                    <p:anim calcmode="lin" valueType="num">
                                      <p:cBhvr additive="base">
                                        <p:cTn id="21" dur="500" fill="hold"/>
                                        <p:tgtEl>
                                          <p:spTgt spid="121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24"/>
                                        </p:tgtEl>
                                        <p:attrNameLst>
                                          <p:attrName>style.visibility</p:attrName>
                                        </p:attrNameLst>
                                      </p:cBhvr>
                                      <p:to>
                                        <p:strVal val="visible"/>
                                      </p:to>
                                    </p:set>
                                    <p:anim calcmode="lin" valueType="num">
                                      <p:cBhvr additive="base">
                                        <p:cTn id="24" dur="500" fill="hold"/>
                                        <p:tgtEl>
                                          <p:spTgt spid="1224"/>
                                        </p:tgtEl>
                                        <p:attrNameLst>
                                          <p:attrName>ppt_x</p:attrName>
                                        </p:attrNameLst>
                                      </p:cBhvr>
                                      <p:tavLst>
                                        <p:tav tm="0">
                                          <p:val>
                                            <p:strVal val="#ppt_x"/>
                                          </p:val>
                                        </p:tav>
                                        <p:tav tm="100000">
                                          <p:val>
                                            <p:strVal val="#ppt_x"/>
                                          </p:val>
                                        </p:tav>
                                      </p:tavLst>
                                    </p:anim>
                                    <p:anim calcmode="lin" valueType="num">
                                      <p:cBhvr additive="base">
                                        <p:cTn id="25" dur="500" fill="hold"/>
                                        <p:tgtEl>
                                          <p:spTgt spid="122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28"/>
                                        </p:tgtEl>
                                        <p:attrNameLst>
                                          <p:attrName>style.visibility</p:attrName>
                                        </p:attrNameLst>
                                      </p:cBhvr>
                                      <p:to>
                                        <p:strVal val="visible"/>
                                      </p:to>
                                    </p:set>
                                    <p:animEffect transition="in" filter="barn(inVertical)">
                                      <p:cBhvr>
                                        <p:cTn id="30" dur="500"/>
                                        <p:tgtEl>
                                          <p:spTgt spid="1228"/>
                                        </p:tgtEl>
                                      </p:cBhvr>
                                    </p:animEffect>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1220"/>
                                        </p:tgtEl>
                                        <p:attrNameLst>
                                          <p:attrName>style.visibility</p:attrName>
                                        </p:attrNameLst>
                                      </p:cBhvr>
                                      <p:to>
                                        <p:strVal val="visible"/>
                                      </p:to>
                                    </p:set>
                                    <p:animEffect transition="in" filter="fade">
                                      <p:cBhvr>
                                        <p:cTn id="34" dur="500"/>
                                        <p:tgtEl>
                                          <p:spTgt spid="1220"/>
                                        </p:tgtEl>
                                      </p:cBhvr>
                                    </p:animEffect>
                                    <p:anim calcmode="lin" valueType="num">
                                      <p:cBhvr>
                                        <p:cTn id="35" dur="500" fill="hold"/>
                                        <p:tgtEl>
                                          <p:spTgt spid="1220"/>
                                        </p:tgtEl>
                                        <p:attrNameLst>
                                          <p:attrName>ppt_x</p:attrName>
                                        </p:attrNameLst>
                                      </p:cBhvr>
                                      <p:tavLst>
                                        <p:tav tm="0">
                                          <p:val>
                                            <p:strVal val="#ppt_x"/>
                                          </p:val>
                                        </p:tav>
                                        <p:tav tm="100000">
                                          <p:val>
                                            <p:strVal val="#ppt_x"/>
                                          </p:val>
                                        </p:tav>
                                      </p:tavLst>
                                    </p:anim>
                                    <p:anim calcmode="lin" valueType="num">
                                      <p:cBhvr>
                                        <p:cTn id="36" dur="500" fill="hold"/>
                                        <p:tgtEl>
                                          <p:spTgt spid="12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35"/>
                                        </p:tgtEl>
                                        <p:attrNameLst>
                                          <p:attrName>style.visibility</p:attrName>
                                        </p:attrNameLst>
                                      </p:cBhvr>
                                      <p:to>
                                        <p:strVal val="visible"/>
                                      </p:to>
                                    </p:set>
                                    <p:animEffect transition="in" filter="fade">
                                      <p:cBhvr>
                                        <p:cTn id="39" dur="500"/>
                                        <p:tgtEl>
                                          <p:spTgt spid="1235"/>
                                        </p:tgtEl>
                                      </p:cBhvr>
                                    </p:animEffect>
                                    <p:anim calcmode="lin" valueType="num">
                                      <p:cBhvr>
                                        <p:cTn id="40" dur="500" fill="hold"/>
                                        <p:tgtEl>
                                          <p:spTgt spid="1235"/>
                                        </p:tgtEl>
                                        <p:attrNameLst>
                                          <p:attrName>ppt_x</p:attrName>
                                        </p:attrNameLst>
                                      </p:cBhvr>
                                      <p:tavLst>
                                        <p:tav tm="0">
                                          <p:val>
                                            <p:strVal val="#ppt_x"/>
                                          </p:val>
                                        </p:tav>
                                        <p:tav tm="100000">
                                          <p:val>
                                            <p:strVal val="#ppt_x"/>
                                          </p:val>
                                        </p:tav>
                                      </p:tavLst>
                                    </p:anim>
                                    <p:anim calcmode="lin" valueType="num">
                                      <p:cBhvr>
                                        <p:cTn id="41" dur="500" fill="hold"/>
                                        <p:tgtEl>
                                          <p:spTgt spid="123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25"/>
                                        </p:tgtEl>
                                        <p:attrNameLst>
                                          <p:attrName>style.visibility</p:attrName>
                                        </p:attrNameLst>
                                      </p:cBhvr>
                                      <p:to>
                                        <p:strVal val="visible"/>
                                      </p:to>
                                    </p:set>
                                    <p:animEffect transition="in" filter="fade">
                                      <p:cBhvr>
                                        <p:cTn id="44" dur="500"/>
                                        <p:tgtEl>
                                          <p:spTgt spid="1225"/>
                                        </p:tgtEl>
                                      </p:cBhvr>
                                    </p:animEffect>
                                    <p:anim calcmode="lin" valueType="num">
                                      <p:cBhvr>
                                        <p:cTn id="45" dur="500" fill="hold"/>
                                        <p:tgtEl>
                                          <p:spTgt spid="1225"/>
                                        </p:tgtEl>
                                        <p:attrNameLst>
                                          <p:attrName>ppt_x</p:attrName>
                                        </p:attrNameLst>
                                      </p:cBhvr>
                                      <p:tavLst>
                                        <p:tav tm="0">
                                          <p:val>
                                            <p:strVal val="#ppt_x"/>
                                          </p:val>
                                        </p:tav>
                                        <p:tav tm="100000">
                                          <p:val>
                                            <p:strVal val="#ppt_x"/>
                                          </p:val>
                                        </p:tav>
                                      </p:tavLst>
                                    </p:anim>
                                    <p:anim calcmode="lin" valueType="num">
                                      <p:cBhvr>
                                        <p:cTn id="46" dur="500" fill="hold"/>
                                        <p:tgtEl>
                                          <p:spTgt spid="12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14"/>
                                        </p:tgtEl>
                                        <p:attrNameLst>
                                          <p:attrName>style.visibility</p:attrName>
                                        </p:attrNameLst>
                                      </p:cBhvr>
                                      <p:to>
                                        <p:strVal val="visible"/>
                                      </p:to>
                                    </p:set>
                                    <p:animEffect transition="in" filter="fade">
                                      <p:cBhvr>
                                        <p:cTn id="49" dur="500"/>
                                        <p:tgtEl>
                                          <p:spTgt spid="1214"/>
                                        </p:tgtEl>
                                      </p:cBhvr>
                                    </p:animEffect>
                                    <p:anim calcmode="lin" valueType="num">
                                      <p:cBhvr>
                                        <p:cTn id="50" dur="500" fill="hold"/>
                                        <p:tgtEl>
                                          <p:spTgt spid="1214"/>
                                        </p:tgtEl>
                                        <p:attrNameLst>
                                          <p:attrName>ppt_x</p:attrName>
                                        </p:attrNameLst>
                                      </p:cBhvr>
                                      <p:tavLst>
                                        <p:tav tm="0">
                                          <p:val>
                                            <p:strVal val="#ppt_x"/>
                                          </p:val>
                                        </p:tav>
                                        <p:tav tm="100000">
                                          <p:val>
                                            <p:strVal val="#ppt_x"/>
                                          </p:val>
                                        </p:tav>
                                      </p:tavLst>
                                    </p:anim>
                                    <p:anim calcmode="lin" valueType="num">
                                      <p:cBhvr>
                                        <p:cTn id="51" dur="500" fill="hold"/>
                                        <p:tgtEl>
                                          <p:spTgt spid="12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229"/>
                                        </p:tgtEl>
                                        <p:attrNameLst>
                                          <p:attrName>style.visibility</p:attrName>
                                        </p:attrNameLst>
                                      </p:cBhvr>
                                      <p:to>
                                        <p:strVal val="visible"/>
                                      </p:to>
                                    </p:set>
                                    <p:animEffect transition="in" filter="circle(in)">
                                      <p:cBhvr>
                                        <p:cTn id="56" dur="500"/>
                                        <p:tgtEl>
                                          <p:spTgt spid="1229"/>
                                        </p:tgtEl>
                                      </p:cBhvr>
                                    </p:animEffect>
                                  </p:childTnLst>
                                </p:cTn>
                              </p:par>
                            </p:childTnLst>
                          </p:cTn>
                        </p:par>
                        <p:par>
                          <p:cTn id="57" fill="hold">
                            <p:stCondLst>
                              <p:cond delay="500"/>
                            </p:stCondLst>
                            <p:childTnLst>
                              <p:par>
                                <p:cTn id="58" presetID="42" presetClass="entr" presetSubtype="0" fill="hold" grpId="0" nodeType="afterEffect">
                                  <p:stCondLst>
                                    <p:cond delay="0"/>
                                  </p:stCondLst>
                                  <p:childTnLst>
                                    <p:set>
                                      <p:cBhvr>
                                        <p:cTn id="59" dur="1" fill="hold">
                                          <p:stCondLst>
                                            <p:cond delay="0"/>
                                          </p:stCondLst>
                                        </p:cTn>
                                        <p:tgtEl>
                                          <p:spTgt spid="1221"/>
                                        </p:tgtEl>
                                        <p:attrNameLst>
                                          <p:attrName>style.visibility</p:attrName>
                                        </p:attrNameLst>
                                      </p:cBhvr>
                                      <p:to>
                                        <p:strVal val="visible"/>
                                      </p:to>
                                    </p:set>
                                    <p:animEffect transition="in" filter="fade">
                                      <p:cBhvr>
                                        <p:cTn id="60" dur="500"/>
                                        <p:tgtEl>
                                          <p:spTgt spid="1221"/>
                                        </p:tgtEl>
                                      </p:cBhvr>
                                    </p:animEffect>
                                    <p:anim calcmode="lin" valueType="num">
                                      <p:cBhvr>
                                        <p:cTn id="61" dur="500" fill="hold"/>
                                        <p:tgtEl>
                                          <p:spTgt spid="1221"/>
                                        </p:tgtEl>
                                        <p:attrNameLst>
                                          <p:attrName>ppt_x</p:attrName>
                                        </p:attrNameLst>
                                      </p:cBhvr>
                                      <p:tavLst>
                                        <p:tav tm="0">
                                          <p:val>
                                            <p:strVal val="#ppt_x"/>
                                          </p:val>
                                        </p:tav>
                                        <p:tav tm="100000">
                                          <p:val>
                                            <p:strVal val="#ppt_x"/>
                                          </p:val>
                                        </p:tav>
                                      </p:tavLst>
                                    </p:anim>
                                    <p:anim calcmode="lin" valueType="num">
                                      <p:cBhvr>
                                        <p:cTn id="62" dur="500" fill="hold"/>
                                        <p:tgtEl>
                                          <p:spTgt spid="122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238"/>
                                        </p:tgtEl>
                                        <p:attrNameLst>
                                          <p:attrName>style.visibility</p:attrName>
                                        </p:attrNameLst>
                                      </p:cBhvr>
                                      <p:to>
                                        <p:strVal val="visible"/>
                                      </p:to>
                                    </p:set>
                                    <p:animEffect transition="in" filter="fade">
                                      <p:cBhvr>
                                        <p:cTn id="65" dur="500"/>
                                        <p:tgtEl>
                                          <p:spTgt spid="1238"/>
                                        </p:tgtEl>
                                      </p:cBhvr>
                                    </p:animEffect>
                                    <p:anim calcmode="lin" valueType="num">
                                      <p:cBhvr>
                                        <p:cTn id="66" dur="500" fill="hold"/>
                                        <p:tgtEl>
                                          <p:spTgt spid="1238"/>
                                        </p:tgtEl>
                                        <p:attrNameLst>
                                          <p:attrName>ppt_x</p:attrName>
                                        </p:attrNameLst>
                                      </p:cBhvr>
                                      <p:tavLst>
                                        <p:tav tm="0">
                                          <p:val>
                                            <p:strVal val="#ppt_x"/>
                                          </p:val>
                                        </p:tav>
                                        <p:tav tm="100000">
                                          <p:val>
                                            <p:strVal val="#ppt_x"/>
                                          </p:val>
                                        </p:tav>
                                      </p:tavLst>
                                    </p:anim>
                                    <p:anim calcmode="lin" valueType="num">
                                      <p:cBhvr>
                                        <p:cTn id="67" dur="500" fill="hold"/>
                                        <p:tgtEl>
                                          <p:spTgt spid="123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226"/>
                                        </p:tgtEl>
                                        <p:attrNameLst>
                                          <p:attrName>style.visibility</p:attrName>
                                        </p:attrNameLst>
                                      </p:cBhvr>
                                      <p:to>
                                        <p:strVal val="visible"/>
                                      </p:to>
                                    </p:set>
                                    <p:animEffect transition="in" filter="fade">
                                      <p:cBhvr>
                                        <p:cTn id="70" dur="500"/>
                                        <p:tgtEl>
                                          <p:spTgt spid="1226"/>
                                        </p:tgtEl>
                                      </p:cBhvr>
                                    </p:animEffect>
                                    <p:anim calcmode="lin" valueType="num">
                                      <p:cBhvr>
                                        <p:cTn id="71" dur="500" fill="hold"/>
                                        <p:tgtEl>
                                          <p:spTgt spid="1226"/>
                                        </p:tgtEl>
                                        <p:attrNameLst>
                                          <p:attrName>ppt_x</p:attrName>
                                        </p:attrNameLst>
                                      </p:cBhvr>
                                      <p:tavLst>
                                        <p:tav tm="0">
                                          <p:val>
                                            <p:strVal val="#ppt_x"/>
                                          </p:val>
                                        </p:tav>
                                        <p:tav tm="100000">
                                          <p:val>
                                            <p:strVal val="#ppt_x"/>
                                          </p:val>
                                        </p:tav>
                                      </p:tavLst>
                                    </p:anim>
                                    <p:anim calcmode="lin" valueType="num">
                                      <p:cBhvr>
                                        <p:cTn id="72" dur="500" fill="hold"/>
                                        <p:tgtEl>
                                          <p:spTgt spid="122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15"/>
                                        </p:tgtEl>
                                        <p:attrNameLst>
                                          <p:attrName>style.visibility</p:attrName>
                                        </p:attrNameLst>
                                      </p:cBhvr>
                                      <p:to>
                                        <p:strVal val="visible"/>
                                      </p:to>
                                    </p:set>
                                    <p:animEffect transition="in" filter="fade">
                                      <p:cBhvr>
                                        <p:cTn id="75" dur="500"/>
                                        <p:tgtEl>
                                          <p:spTgt spid="1215"/>
                                        </p:tgtEl>
                                      </p:cBhvr>
                                    </p:animEffect>
                                    <p:anim calcmode="lin" valueType="num">
                                      <p:cBhvr>
                                        <p:cTn id="76" dur="500" fill="hold"/>
                                        <p:tgtEl>
                                          <p:spTgt spid="1215"/>
                                        </p:tgtEl>
                                        <p:attrNameLst>
                                          <p:attrName>ppt_x</p:attrName>
                                        </p:attrNameLst>
                                      </p:cBhvr>
                                      <p:tavLst>
                                        <p:tav tm="0">
                                          <p:val>
                                            <p:strVal val="#ppt_x"/>
                                          </p:val>
                                        </p:tav>
                                        <p:tav tm="100000">
                                          <p:val>
                                            <p:strVal val="#ppt_x"/>
                                          </p:val>
                                        </p:tav>
                                      </p:tavLst>
                                    </p:anim>
                                    <p:anim calcmode="lin" valueType="num">
                                      <p:cBhvr>
                                        <p:cTn id="77" dur="500" fill="hold"/>
                                        <p:tgtEl>
                                          <p:spTgt spid="1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p:bldP spid="1214" grpId="0"/>
      <p:bldP spid="1215" grpId="0"/>
      <p:bldP spid="1220" grpId="0" animBg="1"/>
      <p:bldP spid="1221" grpId="0" animBg="1"/>
      <p:bldP spid="122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Hướng phát triển sản phẩm</a:t>
            </a:r>
            <a:endParaRPr dirty="0">
              <a:latin typeface="Roboto Medium" pitchFamily="2" charset="0"/>
              <a:ea typeface="Roboto Medium" pitchFamily="2" charset="0"/>
            </a:endParaRPr>
          </a:p>
        </p:txBody>
      </p:sp>
      <p:sp>
        <p:nvSpPr>
          <p:cNvPr id="964" name="Google Shape;964;p44"/>
          <p:cNvSpPr txBox="1">
            <a:spLocks noGrp="1"/>
          </p:cNvSpPr>
          <p:nvPr>
            <p:ph type="subTitle" idx="7"/>
          </p:nvPr>
        </p:nvSpPr>
        <p:spPr>
          <a:xfrm>
            <a:off x="1133660" y="2114550"/>
            <a:ext cx="1697739" cy="457200"/>
          </a:xfrm>
          <a:prstGeom prst="rect">
            <a:avLst/>
          </a:prstGeom>
        </p:spPr>
        <p:txBody>
          <a:bodyPr spcFirstLastPara="1" wrap="square" lIns="91425" tIns="91425" rIns="91425" bIns="91425" anchor="b" anchorCtr="0">
            <a:noAutofit/>
          </a:bodyPr>
          <a:lstStyle/>
          <a:p>
            <a:pPr marL="0" marR="0" lvl="0" indent="0">
              <a:lnSpc>
                <a:spcPct val="107000"/>
              </a:lnSpc>
              <a:spcAft>
                <a:spcPts val="800"/>
              </a:spcAft>
              <a:tabLst>
                <a:tab pos="1765300" algn="l"/>
                <a:tab pos="2240280" algn="l"/>
              </a:tabLst>
            </a:pPr>
            <a:r>
              <a:rPr lang="en-US" u="none" strike="noStrike" kern="100" dirty="0" err="1">
                <a:solidFill>
                  <a:srgbClr val="0D0D0D"/>
                </a:solidFill>
                <a:effectLst/>
                <a:latin typeface="Roboto Medium" pitchFamily="2" charset="0"/>
                <a:ea typeface="Roboto Medium" pitchFamily="2" charset="0"/>
                <a:cs typeface="Times New Roman" panose="02020603050405020304" pitchFamily="18" charset="0"/>
              </a:rPr>
              <a:t>Phân</a:t>
            </a:r>
            <a:r>
              <a:rPr lang="en-US" u="none" strike="noStrike" kern="100" dirty="0">
                <a:solidFill>
                  <a:srgbClr val="0D0D0D"/>
                </a:solidFill>
                <a:effectLst/>
                <a:latin typeface="Roboto Medium" pitchFamily="2" charset="0"/>
                <a:ea typeface="Roboto Medium" pitchFamily="2" charset="0"/>
                <a:cs typeface="Times New Roman" panose="02020603050405020304" pitchFamily="18" charset="0"/>
              </a:rPr>
              <a:t> </a:t>
            </a:r>
            <a:r>
              <a:rPr lang="en-US" u="none" strike="noStrike" kern="100" dirty="0" err="1">
                <a:solidFill>
                  <a:srgbClr val="0D0D0D"/>
                </a:solidFill>
                <a:effectLst/>
                <a:latin typeface="Roboto Medium" pitchFamily="2" charset="0"/>
                <a:ea typeface="Roboto Medium" pitchFamily="2" charset="0"/>
                <a:cs typeface="Times New Roman" panose="02020603050405020304" pitchFamily="18" charset="0"/>
              </a:rPr>
              <a:t>quyền</a:t>
            </a:r>
            <a:r>
              <a:rPr lang="en-US" u="none" strike="noStrike" kern="100" dirty="0">
                <a:solidFill>
                  <a:srgbClr val="0D0D0D"/>
                </a:solidFill>
                <a:effectLst/>
                <a:latin typeface="Roboto Medium" pitchFamily="2" charset="0"/>
                <a:ea typeface="Roboto Medium" pitchFamily="2" charset="0"/>
                <a:cs typeface="Times New Roman" panose="02020603050405020304" pitchFamily="18" charset="0"/>
              </a:rPr>
              <a:t> User</a:t>
            </a:r>
            <a:endParaRPr lang="vi-VN" u="none" strike="noStrike" kern="100" dirty="0">
              <a:effectLst/>
              <a:latin typeface="Roboto Medium" pitchFamily="2" charset="0"/>
              <a:ea typeface="Roboto Medium" pitchFamily="2" charset="0"/>
              <a:cs typeface="Times New Roman" panose="02020603050405020304" pitchFamily="18" charset="0"/>
            </a:endParaRPr>
          </a:p>
        </p:txBody>
      </p:sp>
      <p:sp>
        <p:nvSpPr>
          <p:cNvPr id="965" name="Google Shape;965;p44"/>
          <p:cNvSpPr txBox="1">
            <a:spLocks noGrp="1"/>
          </p:cNvSpPr>
          <p:nvPr>
            <p:ph type="subTitle" idx="8"/>
          </p:nvPr>
        </p:nvSpPr>
        <p:spPr>
          <a:xfrm>
            <a:off x="3282992" y="1551102"/>
            <a:ext cx="2934661" cy="864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Roboto Medium" pitchFamily="2" charset="0"/>
                <a:ea typeface="Roboto Medium" pitchFamily="2" charset="0"/>
              </a:rPr>
              <a:t>Xuất file Excel thống kê lượng hàng nhập, xuất</a:t>
            </a:r>
            <a:endParaRPr dirty="0">
              <a:latin typeface="Roboto Medium" pitchFamily="2" charset="0"/>
              <a:ea typeface="Roboto Medium" pitchFamily="2" charset="0"/>
            </a:endParaRPr>
          </a:p>
        </p:txBody>
      </p:sp>
      <p:sp>
        <p:nvSpPr>
          <p:cNvPr id="966" name="Google Shape;966;p44"/>
          <p:cNvSpPr txBox="1">
            <a:spLocks noGrp="1"/>
          </p:cNvSpPr>
          <p:nvPr>
            <p:ph type="subTitle" idx="9"/>
          </p:nvPr>
        </p:nvSpPr>
        <p:spPr>
          <a:xfrm>
            <a:off x="6217653" y="1423882"/>
            <a:ext cx="2321256" cy="10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Roboto Medium" pitchFamily="2" charset="0"/>
                <a:ea typeface="Roboto Medium" pitchFamily="2" charset="0"/>
              </a:rPr>
              <a:t>Thêm phần Phiếu nhập, xuất hàng</a:t>
            </a:r>
            <a:endParaRPr dirty="0">
              <a:latin typeface="Roboto Medium" pitchFamily="2" charset="0"/>
              <a:ea typeface="Roboto Medium" pitchFamily="2" charset="0"/>
            </a:endParaRPr>
          </a:p>
        </p:txBody>
      </p:sp>
      <p:sp>
        <p:nvSpPr>
          <p:cNvPr id="967" name="Google Shape;967;p44"/>
          <p:cNvSpPr txBox="1">
            <a:spLocks noGrp="1"/>
          </p:cNvSpPr>
          <p:nvPr>
            <p:ph type="subTitle" idx="13"/>
          </p:nvPr>
        </p:nvSpPr>
        <p:spPr>
          <a:xfrm>
            <a:off x="1982530" y="3001130"/>
            <a:ext cx="2231492" cy="11193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Roboto Medium" pitchFamily="2" charset="0"/>
                <a:ea typeface="Roboto Medium" pitchFamily="2" charset="0"/>
              </a:rPr>
              <a:t>Thông kê lượng hàng tồn trong kho</a:t>
            </a:r>
            <a:endParaRPr dirty="0">
              <a:latin typeface="Roboto Medium" pitchFamily="2" charset="0"/>
              <a:ea typeface="Roboto Medium" pitchFamily="2" charset="0"/>
            </a:endParaRPr>
          </a:p>
        </p:txBody>
      </p:sp>
      <p:sp>
        <p:nvSpPr>
          <p:cNvPr id="968" name="Google Shape;968;p44"/>
          <p:cNvSpPr txBox="1">
            <a:spLocks noGrp="1"/>
          </p:cNvSpPr>
          <p:nvPr>
            <p:ph type="subTitle" idx="14"/>
          </p:nvPr>
        </p:nvSpPr>
        <p:spPr>
          <a:xfrm>
            <a:off x="5224653" y="3001131"/>
            <a:ext cx="1986000" cy="864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Roboto Medium" pitchFamily="2" charset="0"/>
                <a:ea typeface="Roboto Medium" pitchFamily="2" charset="0"/>
              </a:rPr>
              <a:t>Quản lý giỏ hàng </a:t>
            </a:r>
            <a:endParaRPr dirty="0">
              <a:latin typeface="Roboto Medium" pitchFamily="2" charset="0"/>
              <a:ea typeface="Roboto Medium"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500"/>
                                        <p:tgtEl>
                                          <p:spTgt spid="9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64">
                                            <p:txEl>
                                              <p:pRg st="0" end="0"/>
                                            </p:txEl>
                                          </p:spTgt>
                                        </p:tgtEl>
                                        <p:attrNameLst>
                                          <p:attrName>style.visibility</p:attrName>
                                        </p:attrNameLst>
                                      </p:cBhvr>
                                      <p:to>
                                        <p:strVal val="visible"/>
                                      </p:to>
                                    </p:set>
                                    <p:animEffect transition="in" filter="fade">
                                      <p:cBhvr>
                                        <p:cTn id="12" dur="1000"/>
                                        <p:tgtEl>
                                          <p:spTgt spid="964">
                                            <p:txEl>
                                              <p:pRg st="0" end="0"/>
                                            </p:txEl>
                                          </p:spTgt>
                                        </p:tgtEl>
                                      </p:cBhvr>
                                    </p:animEffect>
                                    <p:anim calcmode="lin" valueType="num">
                                      <p:cBhvr>
                                        <p:cTn id="13" dur="1000" fill="hold"/>
                                        <p:tgtEl>
                                          <p:spTgt spid="96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65">
                                            <p:txEl>
                                              <p:pRg st="0" end="0"/>
                                            </p:txEl>
                                          </p:spTgt>
                                        </p:tgtEl>
                                        <p:attrNameLst>
                                          <p:attrName>style.visibility</p:attrName>
                                        </p:attrNameLst>
                                      </p:cBhvr>
                                      <p:to>
                                        <p:strVal val="visible"/>
                                      </p:to>
                                    </p:set>
                                    <p:animEffect transition="in" filter="fade">
                                      <p:cBhvr>
                                        <p:cTn id="19" dur="1000"/>
                                        <p:tgtEl>
                                          <p:spTgt spid="965">
                                            <p:txEl>
                                              <p:pRg st="0" end="0"/>
                                            </p:txEl>
                                          </p:spTgt>
                                        </p:tgtEl>
                                      </p:cBhvr>
                                    </p:animEffect>
                                    <p:anim calcmode="lin" valueType="num">
                                      <p:cBhvr>
                                        <p:cTn id="20" dur="1000" fill="hold"/>
                                        <p:tgtEl>
                                          <p:spTgt spid="96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66">
                                            <p:txEl>
                                              <p:pRg st="0" end="0"/>
                                            </p:txEl>
                                          </p:spTgt>
                                        </p:tgtEl>
                                        <p:attrNameLst>
                                          <p:attrName>style.visibility</p:attrName>
                                        </p:attrNameLst>
                                      </p:cBhvr>
                                      <p:to>
                                        <p:strVal val="visible"/>
                                      </p:to>
                                    </p:set>
                                    <p:animEffect transition="in" filter="fade">
                                      <p:cBhvr>
                                        <p:cTn id="26" dur="1000"/>
                                        <p:tgtEl>
                                          <p:spTgt spid="966">
                                            <p:txEl>
                                              <p:pRg st="0" end="0"/>
                                            </p:txEl>
                                          </p:spTgt>
                                        </p:tgtEl>
                                      </p:cBhvr>
                                    </p:animEffect>
                                    <p:anim calcmode="lin" valueType="num">
                                      <p:cBhvr>
                                        <p:cTn id="27" dur="1000" fill="hold"/>
                                        <p:tgtEl>
                                          <p:spTgt spid="96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67">
                                            <p:txEl>
                                              <p:pRg st="0" end="0"/>
                                            </p:txEl>
                                          </p:spTgt>
                                        </p:tgtEl>
                                        <p:attrNameLst>
                                          <p:attrName>style.visibility</p:attrName>
                                        </p:attrNameLst>
                                      </p:cBhvr>
                                      <p:to>
                                        <p:strVal val="visible"/>
                                      </p:to>
                                    </p:set>
                                    <p:animEffect transition="in" filter="fade">
                                      <p:cBhvr>
                                        <p:cTn id="33" dur="1000"/>
                                        <p:tgtEl>
                                          <p:spTgt spid="967">
                                            <p:txEl>
                                              <p:pRg st="0" end="0"/>
                                            </p:txEl>
                                          </p:spTgt>
                                        </p:tgtEl>
                                      </p:cBhvr>
                                    </p:animEffect>
                                    <p:anim calcmode="lin" valueType="num">
                                      <p:cBhvr>
                                        <p:cTn id="34" dur="1000" fill="hold"/>
                                        <p:tgtEl>
                                          <p:spTgt spid="96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9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68">
                                            <p:txEl>
                                              <p:pRg st="0" end="0"/>
                                            </p:txEl>
                                          </p:spTgt>
                                        </p:tgtEl>
                                        <p:attrNameLst>
                                          <p:attrName>style.visibility</p:attrName>
                                        </p:attrNameLst>
                                      </p:cBhvr>
                                      <p:to>
                                        <p:strVal val="visible"/>
                                      </p:to>
                                    </p:set>
                                    <p:animEffect transition="in" filter="fade">
                                      <p:cBhvr>
                                        <p:cTn id="40" dur="1000"/>
                                        <p:tgtEl>
                                          <p:spTgt spid="968">
                                            <p:txEl>
                                              <p:pRg st="0" end="0"/>
                                            </p:txEl>
                                          </p:spTgt>
                                        </p:tgtEl>
                                      </p:cBhvr>
                                    </p:animEffect>
                                    <p:anim calcmode="lin" valueType="num">
                                      <p:cBhvr>
                                        <p:cTn id="41" dur="1000" fill="hold"/>
                                        <p:tgtEl>
                                          <p:spTgt spid="968">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96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0"/>
      <p:bldP spid="964" grpId="0" build="p"/>
      <p:bldP spid="965" grpId="0" build="p"/>
      <p:bldP spid="966" grpId="0" build="p"/>
      <p:bldP spid="967" grpId="0" build="p"/>
      <p:bldP spid="96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9"/>
          <p:cNvSpPr txBox="1">
            <a:spLocks noGrp="1"/>
          </p:cNvSpPr>
          <p:nvPr>
            <p:ph type="title"/>
          </p:nvPr>
        </p:nvSpPr>
        <p:spPr>
          <a:xfrm>
            <a:off x="856526" y="1753387"/>
            <a:ext cx="7430947" cy="16367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Roboto Medium" pitchFamily="2" charset="0"/>
                <a:ea typeface="Roboto Medium" pitchFamily="2" charset="0"/>
              </a:rPr>
              <a:t>Cảm ơn thầy và các bạn đã lắng nghe</a:t>
            </a:r>
            <a:endParaRPr sz="4800" dirty="0">
              <a:latin typeface="Roboto Medium" pitchFamily="2" charset="0"/>
              <a:ea typeface="Roboto Medium" pitchFamily="2" charset="0"/>
            </a:endParaRPr>
          </a:p>
        </p:txBody>
      </p:sp>
      <p:pic>
        <p:nvPicPr>
          <p:cNvPr id="1026" name="Google Shape;1026;p49"/>
          <p:cNvPicPr preferRelativeResize="0"/>
          <p:nvPr/>
        </p:nvPicPr>
        <p:blipFill rotWithShape="1">
          <a:blip r:embed="rId3">
            <a:alphaModFix/>
          </a:blip>
          <a:srcRect l="13851" t="18885" r="14190" b="15033"/>
          <a:stretch/>
        </p:blipFill>
        <p:spPr>
          <a:xfrm rot="6">
            <a:off x="7328201" y="3057841"/>
            <a:ext cx="2976748" cy="26696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6"/>
          <p:cNvSpPr txBox="1">
            <a:spLocks noGrp="1"/>
          </p:cNvSpPr>
          <p:nvPr>
            <p:ph type="title"/>
          </p:nvPr>
        </p:nvSpPr>
        <p:spPr>
          <a:xfrm>
            <a:off x="813741" y="5075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Nội dung bài tập</a:t>
            </a:r>
            <a:endParaRPr dirty="0">
              <a:latin typeface="Roboto Medium" pitchFamily="2" charset="0"/>
              <a:ea typeface="Roboto Medium" pitchFamily="2" charset="0"/>
            </a:endParaRPr>
          </a:p>
        </p:txBody>
      </p:sp>
      <p:sp>
        <p:nvSpPr>
          <p:cNvPr id="824" name="Google Shape;824;p36"/>
          <p:cNvSpPr txBox="1">
            <a:spLocks noGrp="1"/>
          </p:cNvSpPr>
          <p:nvPr>
            <p:ph type="title" idx="2"/>
          </p:nvPr>
        </p:nvSpPr>
        <p:spPr>
          <a:xfrm>
            <a:off x="1313145" y="1443770"/>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itchFamily="2" charset="0"/>
                <a:ea typeface="Roboto" pitchFamily="2" charset="0"/>
              </a:rPr>
              <a:t>01</a:t>
            </a:r>
            <a:endParaRPr dirty="0">
              <a:latin typeface="Roboto" pitchFamily="2" charset="0"/>
              <a:ea typeface="Roboto" pitchFamily="2" charset="0"/>
            </a:endParaRPr>
          </a:p>
        </p:txBody>
      </p:sp>
      <p:sp>
        <p:nvSpPr>
          <p:cNvPr id="825" name="Google Shape;825;p36"/>
          <p:cNvSpPr txBox="1">
            <a:spLocks noGrp="1"/>
          </p:cNvSpPr>
          <p:nvPr>
            <p:ph type="title" idx="3"/>
          </p:nvPr>
        </p:nvSpPr>
        <p:spPr>
          <a:xfrm>
            <a:off x="2662545" y="296424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itchFamily="2" charset="0"/>
                <a:ea typeface="Roboto" pitchFamily="2" charset="0"/>
              </a:rPr>
              <a:t>04</a:t>
            </a:r>
            <a:endParaRPr dirty="0">
              <a:latin typeface="Roboto" pitchFamily="2" charset="0"/>
              <a:ea typeface="Roboto" pitchFamily="2" charset="0"/>
            </a:endParaRPr>
          </a:p>
        </p:txBody>
      </p:sp>
      <p:sp>
        <p:nvSpPr>
          <p:cNvPr id="826" name="Google Shape;826;p36"/>
          <p:cNvSpPr txBox="1">
            <a:spLocks noGrp="1"/>
          </p:cNvSpPr>
          <p:nvPr>
            <p:ph type="title" idx="4"/>
          </p:nvPr>
        </p:nvSpPr>
        <p:spPr>
          <a:xfrm>
            <a:off x="4204650" y="1443770"/>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pitchFamily="2" charset="0"/>
                <a:ea typeface="Roboto" pitchFamily="2" charset="0"/>
              </a:rPr>
              <a:t>02</a:t>
            </a:r>
            <a:endParaRPr>
              <a:latin typeface="Roboto" pitchFamily="2" charset="0"/>
              <a:ea typeface="Roboto" pitchFamily="2" charset="0"/>
            </a:endParaRPr>
          </a:p>
        </p:txBody>
      </p:sp>
      <p:sp>
        <p:nvSpPr>
          <p:cNvPr id="827" name="Google Shape;827;p36"/>
          <p:cNvSpPr txBox="1">
            <a:spLocks noGrp="1"/>
          </p:cNvSpPr>
          <p:nvPr>
            <p:ph type="title" idx="5"/>
          </p:nvPr>
        </p:nvSpPr>
        <p:spPr>
          <a:xfrm>
            <a:off x="5643420" y="2964241"/>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pitchFamily="2" charset="0"/>
                <a:ea typeface="Roboto" pitchFamily="2" charset="0"/>
              </a:rPr>
              <a:t>05</a:t>
            </a:r>
            <a:endParaRPr>
              <a:latin typeface="Roboto" pitchFamily="2" charset="0"/>
              <a:ea typeface="Roboto" pitchFamily="2" charset="0"/>
            </a:endParaRPr>
          </a:p>
        </p:txBody>
      </p:sp>
      <p:sp>
        <p:nvSpPr>
          <p:cNvPr id="828" name="Google Shape;828;p36"/>
          <p:cNvSpPr txBox="1">
            <a:spLocks noGrp="1"/>
          </p:cNvSpPr>
          <p:nvPr>
            <p:ph type="title" idx="6"/>
          </p:nvPr>
        </p:nvSpPr>
        <p:spPr>
          <a:xfrm>
            <a:off x="7010208" y="1443770"/>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itchFamily="2" charset="0"/>
                <a:ea typeface="Roboto" pitchFamily="2" charset="0"/>
              </a:rPr>
              <a:t>03</a:t>
            </a:r>
            <a:endParaRPr dirty="0">
              <a:latin typeface="Roboto" pitchFamily="2" charset="0"/>
              <a:ea typeface="Roboto" pitchFamily="2" charset="0"/>
            </a:endParaRPr>
          </a:p>
        </p:txBody>
      </p:sp>
      <p:sp>
        <p:nvSpPr>
          <p:cNvPr id="830" name="Google Shape;830;p36"/>
          <p:cNvSpPr txBox="1">
            <a:spLocks noGrp="1"/>
          </p:cNvSpPr>
          <p:nvPr>
            <p:ph type="subTitle" idx="1"/>
          </p:nvPr>
        </p:nvSpPr>
        <p:spPr>
          <a:xfrm>
            <a:off x="698445" y="2243039"/>
            <a:ext cx="1964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pitchFamily="2" charset="0"/>
                <a:ea typeface="Roboto" pitchFamily="2" charset="0"/>
              </a:rPr>
              <a:t>Đặc tả</a:t>
            </a:r>
            <a:endParaRPr dirty="0">
              <a:latin typeface="Roboto" pitchFamily="2" charset="0"/>
              <a:ea typeface="Roboto" pitchFamily="2" charset="0"/>
            </a:endParaRPr>
          </a:p>
        </p:txBody>
      </p:sp>
      <p:sp>
        <p:nvSpPr>
          <p:cNvPr id="831" name="Google Shape;831;p36"/>
          <p:cNvSpPr txBox="1">
            <a:spLocks noGrp="1"/>
          </p:cNvSpPr>
          <p:nvPr>
            <p:ph type="subTitle" idx="8"/>
          </p:nvPr>
        </p:nvSpPr>
        <p:spPr>
          <a:xfrm>
            <a:off x="3570762" y="1996433"/>
            <a:ext cx="2189958" cy="731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latin typeface="Roboto" pitchFamily="2" charset="0"/>
                <a:ea typeface="Roboto" pitchFamily="2" charset="0"/>
              </a:rPr>
              <a:t>Bài</a:t>
            </a:r>
            <a:r>
              <a:rPr lang="en-US" dirty="0">
                <a:latin typeface="Roboto" pitchFamily="2" charset="0"/>
                <a:ea typeface="Roboto" pitchFamily="2" charset="0"/>
              </a:rPr>
              <a:t> </a:t>
            </a:r>
            <a:r>
              <a:rPr lang="en-US" dirty="0" err="1">
                <a:latin typeface="Roboto" pitchFamily="2" charset="0"/>
                <a:ea typeface="Roboto" pitchFamily="2" charset="0"/>
              </a:rPr>
              <a:t>toán</a:t>
            </a:r>
            <a:r>
              <a:rPr lang="en-US" dirty="0">
                <a:latin typeface="Roboto" pitchFamily="2" charset="0"/>
                <a:ea typeface="Roboto" pitchFamily="2" charset="0"/>
              </a:rPr>
              <a:t> </a:t>
            </a:r>
            <a:r>
              <a:rPr lang="en-US" dirty="0" err="1">
                <a:latin typeface="Roboto" pitchFamily="2" charset="0"/>
                <a:ea typeface="Roboto" pitchFamily="2" charset="0"/>
              </a:rPr>
              <a:t>nghệp</a:t>
            </a:r>
            <a:r>
              <a:rPr lang="en-US" dirty="0">
                <a:latin typeface="Roboto" pitchFamily="2" charset="0"/>
                <a:ea typeface="Roboto" pitchFamily="2" charset="0"/>
              </a:rPr>
              <a:t> </a:t>
            </a:r>
            <a:r>
              <a:rPr lang="en-US" dirty="0" err="1">
                <a:latin typeface="Roboto" pitchFamily="2" charset="0"/>
                <a:ea typeface="Roboto" pitchFamily="2" charset="0"/>
              </a:rPr>
              <a:t>vụ</a:t>
            </a:r>
            <a:endParaRPr dirty="0">
              <a:latin typeface="Roboto" pitchFamily="2" charset="0"/>
              <a:ea typeface="Roboto" pitchFamily="2" charset="0"/>
            </a:endParaRPr>
          </a:p>
        </p:txBody>
      </p:sp>
      <p:sp>
        <p:nvSpPr>
          <p:cNvPr id="832" name="Google Shape;832;p36"/>
          <p:cNvSpPr txBox="1">
            <a:spLocks noGrp="1"/>
          </p:cNvSpPr>
          <p:nvPr>
            <p:ph type="subTitle" idx="9"/>
          </p:nvPr>
        </p:nvSpPr>
        <p:spPr>
          <a:xfrm>
            <a:off x="6394608" y="2243031"/>
            <a:ext cx="1965900" cy="731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pitchFamily="2" charset="0"/>
                <a:ea typeface="Roboto" pitchFamily="2" charset="0"/>
              </a:rPr>
              <a:t>Xác định yêu cầu nghiệp vụ</a:t>
            </a:r>
            <a:endParaRPr dirty="0">
              <a:latin typeface="Roboto" pitchFamily="2" charset="0"/>
              <a:ea typeface="Roboto" pitchFamily="2" charset="0"/>
            </a:endParaRPr>
          </a:p>
        </p:txBody>
      </p:sp>
      <p:sp>
        <p:nvSpPr>
          <p:cNvPr id="833" name="Google Shape;833;p36"/>
          <p:cNvSpPr txBox="1">
            <a:spLocks noGrp="1"/>
          </p:cNvSpPr>
          <p:nvPr>
            <p:ph type="subTitle" idx="13"/>
          </p:nvPr>
        </p:nvSpPr>
        <p:spPr>
          <a:xfrm>
            <a:off x="2047845" y="3763566"/>
            <a:ext cx="19641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pitchFamily="2" charset="0"/>
                <a:ea typeface="Roboto" pitchFamily="2" charset="0"/>
              </a:rPr>
              <a:t>Phân tích chức năng</a:t>
            </a:r>
            <a:endParaRPr dirty="0">
              <a:latin typeface="Roboto" pitchFamily="2" charset="0"/>
              <a:ea typeface="Roboto" pitchFamily="2" charset="0"/>
            </a:endParaRPr>
          </a:p>
        </p:txBody>
      </p:sp>
      <p:sp>
        <p:nvSpPr>
          <p:cNvPr id="834" name="Google Shape;834;p36"/>
          <p:cNvSpPr txBox="1">
            <a:spLocks noGrp="1"/>
          </p:cNvSpPr>
          <p:nvPr>
            <p:ph type="subTitle" idx="14"/>
          </p:nvPr>
        </p:nvSpPr>
        <p:spPr>
          <a:xfrm>
            <a:off x="4924485" y="3454889"/>
            <a:ext cx="2171670" cy="10400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oboto" pitchFamily="2" charset="0"/>
                <a:ea typeface="Roboto" pitchFamily="2" charset="0"/>
              </a:rPr>
              <a:t>Kết luận – Hướng phát triển</a:t>
            </a:r>
            <a:endParaRPr dirty="0">
              <a:latin typeface="Roboto" pitchFamily="2" charset="0"/>
              <a:ea typeface="Roboto"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5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24"/>
                                        </p:tgtEl>
                                        <p:attrNameLst>
                                          <p:attrName>style.visibility</p:attrName>
                                        </p:attrNameLst>
                                      </p:cBhvr>
                                      <p:to>
                                        <p:strVal val="visible"/>
                                      </p:to>
                                    </p:set>
                                    <p:animEffect transition="in" filter="fade">
                                      <p:cBhvr>
                                        <p:cTn id="12" dur="500"/>
                                        <p:tgtEl>
                                          <p:spTgt spid="824"/>
                                        </p:tgtEl>
                                      </p:cBhvr>
                                    </p:animEffect>
                                    <p:anim calcmode="lin" valueType="num">
                                      <p:cBhvr>
                                        <p:cTn id="13" dur="500" fill="hold"/>
                                        <p:tgtEl>
                                          <p:spTgt spid="824"/>
                                        </p:tgtEl>
                                        <p:attrNameLst>
                                          <p:attrName>ppt_x</p:attrName>
                                        </p:attrNameLst>
                                      </p:cBhvr>
                                      <p:tavLst>
                                        <p:tav tm="0">
                                          <p:val>
                                            <p:strVal val="#ppt_x"/>
                                          </p:val>
                                        </p:tav>
                                        <p:tav tm="100000">
                                          <p:val>
                                            <p:strVal val="#ppt_x"/>
                                          </p:val>
                                        </p:tav>
                                      </p:tavLst>
                                    </p:anim>
                                    <p:anim calcmode="lin" valueType="num">
                                      <p:cBhvr>
                                        <p:cTn id="14" dur="500" fill="hold"/>
                                        <p:tgtEl>
                                          <p:spTgt spid="8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30">
                                            <p:txEl>
                                              <p:pRg st="0" end="0"/>
                                            </p:txEl>
                                          </p:spTgt>
                                        </p:tgtEl>
                                        <p:attrNameLst>
                                          <p:attrName>style.visibility</p:attrName>
                                        </p:attrNameLst>
                                      </p:cBhvr>
                                      <p:to>
                                        <p:strVal val="visible"/>
                                      </p:to>
                                    </p:set>
                                    <p:animEffect transition="in" filter="fade">
                                      <p:cBhvr>
                                        <p:cTn id="17" dur="500"/>
                                        <p:tgtEl>
                                          <p:spTgt spid="830">
                                            <p:txEl>
                                              <p:pRg st="0" end="0"/>
                                            </p:txEl>
                                          </p:spTgt>
                                        </p:tgtEl>
                                      </p:cBhvr>
                                    </p:animEffect>
                                    <p:anim calcmode="lin" valueType="num">
                                      <p:cBhvr>
                                        <p:cTn id="18" dur="500" fill="hold"/>
                                        <p:tgtEl>
                                          <p:spTgt spid="830">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8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26"/>
                                        </p:tgtEl>
                                        <p:attrNameLst>
                                          <p:attrName>style.visibility</p:attrName>
                                        </p:attrNameLst>
                                      </p:cBhvr>
                                      <p:to>
                                        <p:strVal val="visible"/>
                                      </p:to>
                                    </p:set>
                                    <p:animEffect transition="in" filter="fade">
                                      <p:cBhvr>
                                        <p:cTn id="24" dur="500"/>
                                        <p:tgtEl>
                                          <p:spTgt spid="826"/>
                                        </p:tgtEl>
                                      </p:cBhvr>
                                    </p:animEffect>
                                    <p:anim calcmode="lin" valueType="num">
                                      <p:cBhvr>
                                        <p:cTn id="25" dur="500" fill="hold"/>
                                        <p:tgtEl>
                                          <p:spTgt spid="826"/>
                                        </p:tgtEl>
                                        <p:attrNameLst>
                                          <p:attrName>ppt_x</p:attrName>
                                        </p:attrNameLst>
                                      </p:cBhvr>
                                      <p:tavLst>
                                        <p:tav tm="0">
                                          <p:val>
                                            <p:strVal val="#ppt_x"/>
                                          </p:val>
                                        </p:tav>
                                        <p:tav tm="100000">
                                          <p:val>
                                            <p:strVal val="#ppt_x"/>
                                          </p:val>
                                        </p:tav>
                                      </p:tavLst>
                                    </p:anim>
                                    <p:anim calcmode="lin" valueType="num">
                                      <p:cBhvr>
                                        <p:cTn id="26" dur="500" fill="hold"/>
                                        <p:tgtEl>
                                          <p:spTgt spid="8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31">
                                            <p:txEl>
                                              <p:pRg st="0" end="0"/>
                                            </p:txEl>
                                          </p:spTgt>
                                        </p:tgtEl>
                                        <p:attrNameLst>
                                          <p:attrName>style.visibility</p:attrName>
                                        </p:attrNameLst>
                                      </p:cBhvr>
                                      <p:to>
                                        <p:strVal val="visible"/>
                                      </p:to>
                                    </p:set>
                                    <p:animEffect transition="in" filter="fade">
                                      <p:cBhvr>
                                        <p:cTn id="29" dur="500"/>
                                        <p:tgtEl>
                                          <p:spTgt spid="831">
                                            <p:txEl>
                                              <p:pRg st="0" end="0"/>
                                            </p:txEl>
                                          </p:spTgt>
                                        </p:tgtEl>
                                      </p:cBhvr>
                                    </p:animEffect>
                                    <p:anim calcmode="lin" valueType="num">
                                      <p:cBhvr>
                                        <p:cTn id="30" dur="500" fill="hold"/>
                                        <p:tgtEl>
                                          <p:spTgt spid="831">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8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28"/>
                                        </p:tgtEl>
                                        <p:attrNameLst>
                                          <p:attrName>style.visibility</p:attrName>
                                        </p:attrNameLst>
                                      </p:cBhvr>
                                      <p:to>
                                        <p:strVal val="visible"/>
                                      </p:to>
                                    </p:set>
                                    <p:animEffect transition="in" filter="fade">
                                      <p:cBhvr>
                                        <p:cTn id="36" dur="500"/>
                                        <p:tgtEl>
                                          <p:spTgt spid="828"/>
                                        </p:tgtEl>
                                      </p:cBhvr>
                                    </p:animEffect>
                                    <p:anim calcmode="lin" valueType="num">
                                      <p:cBhvr>
                                        <p:cTn id="37" dur="500" fill="hold"/>
                                        <p:tgtEl>
                                          <p:spTgt spid="828"/>
                                        </p:tgtEl>
                                        <p:attrNameLst>
                                          <p:attrName>ppt_x</p:attrName>
                                        </p:attrNameLst>
                                      </p:cBhvr>
                                      <p:tavLst>
                                        <p:tav tm="0">
                                          <p:val>
                                            <p:strVal val="#ppt_x"/>
                                          </p:val>
                                        </p:tav>
                                        <p:tav tm="100000">
                                          <p:val>
                                            <p:strVal val="#ppt_x"/>
                                          </p:val>
                                        </p:tav>
                                      </p:tavLst>
                                    </p:anim>
                                    <p:anim calcmode="lin" valueType="num">
                                      <p:cBhvr>
                                        <p:cTn id="38" dur="500" fill="hold"/>
                                        <p:tgtEl>
                                          <p:spTgt spid="82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32">
                                            <p:txEl>
                                              <p:pRg st="0" end="0"/>
                                            </p:txEl>
                                          </p:spTgt>
                                        </p:tgtEl>
                                        <p:attrNameLst>
                                          <p:attrName>style.visibility</p:attrName>
                                        </p:attrNameLst>
                                      </p:cBhvr>
                                      <p:to>
                                        <p:strVal val="visible"/>
                                      </p:to>
                                    </p:set>
                                    <p:animEffect transition="in" filter="fade">
                                      <p:cBhvr>
                                        <p:cTn id="41" dur="500"/>
                                        <p:tgtEl>
                                          <p:spTgt spid="832">
                                            <p:txEl>
                                              <p:pRg st="0" end="0"/>
                                            </p:txEl>
                                          </p:spTgt>
                                        </p:tgtEl>
                                      </p:cBhvr>
                                    </p:animEffect>
                                    <p:anim calcmode="lin" valueType="num">
                                      <p:cBhvr>
                                        <p:cTn id="42" dur="500" fill="hold"/>
                                        <p:tgtEl>
                                          <p:spTgt spid="832">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8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825"/>
                                        </p:tgtEl>
                                        <p:attrNameLst>
                                          <p:attrName>style.visibility</p:attrName>
                                        </p:attrNameLst>
                                      </p:cBhvr>
                                      <p:to>
                                        <p:strVal val="visible"/>
                                      </p:to>
                                    </p:set>
                                    <p:animEffect transition="in" filter="fade">
                                      <p:cBhvr>
                                        <p:cTn id="48" dur="500"/>
                                        <p:tgtEl>
                                          <p:spTgt spid="825"/>
                                        </p:tgtEl>
                                      </p:cBhvr>
                                    </p:animEffect>
                                    <p:anim calcmode="lin" valueType="num">
                                      <p:cBhvr>
                                        <p:cTn id="49" dur="500" fill="hold"/>
                                        <p:tgtEl>
                                          <p:spTgt spid="825"/>
                                        </p:tgtEl>
                                        <p:attrNameLst>
                                          <p:attrName>ppt_x</p:attrName>
                                        </p:attrNameLst>
                                      </p:cBhvr>
                                      <p:tavLst>
                                        <p:tav tm="0">
                                          <p:val>
                                            <p:strVal val="#ppt_x"/>
                                          </p:val>
                                        </p:tav>
                                        <p:tav tm="100000">
                                          <p:val>
                                            <p:strVal val="#ppt_x"/>
                                          </p:val>
                                        </p:tav>
                                      </p:tavLst>
                                    </p:anim>
                                    <p:anim calcmode="lin" valueType="num">
                                      <p:cBhvr>
                                        <p:cTn id="50" dur="500" fill="hold"/>
                                        <p:tgtEl>
                                          <p:spTgt spid="82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33">
                                            <p:txEl>
                                              <p:pRg st="0" end="0"/>
                                            </p:txEl>
                                          </p:spTgt>
                                        </p:tgtEl>
                                        <p:attrNameLst>
                                          <p:attrName>style.visibility</p:attrName>
                                        </p:attrNameLst>
                                      </p:cBhvr>
                                      <p:to>
                                        <p:strVal val="visible"/>
                                      </p:to>
                                    </p:set>
                                    <p:animEffect transition="in" filter="fade">
                                      <p:cBhvr>
                                        <p:cTn id="53" dur="500"/>
                                        <p:tgtEl>
                                          <p:spTgt spid="833">
                                            <p:txEl>
                                              <p:pRg st="0" end="0"/>
                                            </p:txEl>
                                          </p:spTgt>
                                        </p:tgtEl>
                                      </p:cBhvr>
                                    </p:animEffect>
                                    <p:anim calcmode="lin" valueType="num">
                                      <p:cBhvr>
                                        <p:cTn id="54" dur="500" fill="hold"/>
                                        <p:tgtEl>
                                          <p:spTgt spid="833">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8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27"/>
                                        </p:tgtEl>
                                        <p:attrNameLst>
                                          <p:attrName>style.visibility</p:attrName>
                                        </p:attrNameLst>
                                      </p:cBhvr>
                                      <p:to>
                                        <p:strVal val="visible"/>
                                      </p:to>
                                    </p:set>
                                    <p:animEffect transition="in" filter="fade">
                                      <p:cBhvr>
                                        <p:cTn id="60" dur="500"/>
                                        <p:tgtEl>
                                          <p:spTgt spid="827"/>
                                        </p:tgtEl>
                                      </p:cBhvr>
                                    </p:animEffect>
                                    <p:anim calcmode="lin" valueType="num">
                                      <p:cBhvr>
                                        <p:cTn id="61" dur="500" fill="hold"/>
                                        <p:tgtEl>
                                          <p:spTgt spid="827"/>
                                        </p:tgtEl>
                                        <p:attrNameLst>
                                          <p:attrName>ppt_x</p:attrName>
                                        </p:attrNameLst>
                                      </p:cBhvr>
                                      <p:tavLst>
                                        <p:tav tm="0">
                                          <p:val>
                                            <p:strVal val="#ppt_x"/>
                                          </p:val>
                                        </p:tav>
                                        <p:tav tm="100000">
                                          <p:val>
                                            <p:strVal val="#ppt_x"/>
                                          </p:val>
                                        </p:tav>
                                      </p:tavLst>
                                    </p:anim>
                                    <p:anim calcmode="lin" valueType="num">
                                      <p:cBhvr>
                                        <p:cTn id="62" dur="500" fill="hold"/>
                                        <p:tgtEl>
                                          <p:spTgt spid="82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34">
                                            <p:txEl>
                                              <p:pRg st="0" end="0"/>
                                            </p:txEl>
                                          </p:spTgt>
                                        </p:tgtEl>
                                        <p:attrNameLst>
                                          <p:attrName>style.visibility</p:attrName>
                                        </p:attrNameLst>
                                      </p:cBhvr>
                                      <p:to>
                                        <p:strVal val="visible"/>
                                      </p:to>
                                    </p:set>
                                    <p:animEffect transition="in" filter="fade">
                                      <p:cBhvr>
                                        <p:cTn id="65" dur="500"/>
                                        <p:tgtEl>
                                          <p:spTgt spid="834">
                                            <p:txEl>
                                              <p:pRg st="0" end="0"/>
                                            </p:txEl>
                                          </p:spTgt>
                                        </p:tgtEl>
                                      </p:cBhvr>
                                    </p:animEffect>
                                    <p:anim calcmode="lin" valueType="num">
                                      <p:cBhvr>
                                        <p:cTn id="66" dur="500" fill="hold"/>
                                        <p:tgtEl>
                                          <p:spTgt spid="834">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8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p:bldP spid="824" grpId="0" animBg="1"/>
      <p:bldP spid="825" grpId="0" animBg="1"/>
      <p:bldP spid="826" grpId="0" animBg="1"/>
      <p:bldP spid="827" grpId="0" animBg="1"/>
      <p:bldP spid="828" grpId="0" animBg="1"/>
      <p:bldP spid="830" grpId="0" build="p"/>
      <p:bldP spid="831" grpId="0" build="p"/>
      <p:bldP spid="832" grpId="0" build="p"/>
      <p:bldP spid="833" grpId="0" build="p"/>
      <p:bldP spid="8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8"/>
          <p:cNvSpPr txBox="1">
            <a:spLocks noGrp="1"/>
          </p:cNvSpPr>
          <p:nvPr>
            <p:ph type="title"/>
          </p:nvPr>
        </p:nvSpPr>
        <p:spPr>
          <a:xfrm>
            <a:off x="1291500" y="2335953"/>
            <a:ext cx="3805200" cy="16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Medium" pitchFamily="2" charset="0"/>
                <a:ea typeface="Roboto Medium" pitchFamily="2" charset="0"/>
              </a:rPr>
              <a:t>Tổng</a:t>
            </a:r>
            <a:r>
              <a:rPr lang="en-US" dirty="0">
                <a:latin typeface="Roboto Medium" pitchFamily="2" charset="0"/>
                <a:ea typeface="Roboto Medium" pitchFamily="2" charset="0"/>
              </a:rPr>
              <a:t> </a:t>
            </a:r>
            <a:r>
              <a:rPr lang="en-US" dirty="0" err="1">
                <a:latin typeface="Roboto Medium" pitchFamily="2" charset="0"/>
                <a:ea typeface="Roboto Medium" pitchFamily="2" charset="0"/>
              </a:rPr>
              <a:t>quan</a:t>
            </a:r>
            <a:r>
              <a:rPr lang="en-US" dirty="0">
                <a:latin typeface="Roboto Medium" pitchFamily="2" charset="0"/>
                <a:ea typeface="Roboto Medium" pitchFamily="2" charset="0"/>
              </a:rPr>
              <a:t> </a:t>
            </a:r>
            <a:r>
              <a:rPr lang="en-US" dirty="0" err="1">
                <a:latin typeface="Roboto Medium" pitchFamily="2" charset="0"/>
                <a:ea typeface="Roboto Medium" pitchFamily="2" charset="0"/>
              </a:rPr>
              <a:t>đề</a:t>
            </a:r>
            <a:r>
              <a:rPr lang="en-US" dirty="0">
                <a:latin typeface="Roboto Medium" pitchFamily="2" charset="0"/>
                <a:ea typeface="Roboto Medium" pitchFamily="2" charset="0"/>
              </a:rPr>
              <a:t> </a:t>
            </a:r>
            <a:r>
              <a:rPr lang="en-US" dirty="0" err="1">
                <a:latin typeface="Roboto Medium" pitchFamily="2" charset="0"/>
                <a:ea typeface="Roboto Medium" pitchFamily="2" charset="0"/>
              </a:rPr>
              <a:t>tài</a:t>
            </a:r>
            <a:endParaRPr dirty="0">
              <a:latin typeface="Roboto Medium" pitchFamily="2" charset="0"/>
              <a:ea typeface="Roboto Medium" pitchFamily="2" charset="0"/>
            </a:endParaRPr>
          </a:p>
        </p:txBody>
      </p:sp>
      <p:sp>
        <p:nvSpPr>
          <p:cNvPr id="859" name="Google Shape;859;p38"/>
          <p:cNvSpPr txBox="1">
            <a:spLocks noGrp="1"/>
          </p:cNvSpPr>
          <p:nvPr>
            <p:ph type="title" idx="2"/>
          </p:nvPr>
        </p:nvSpPr>
        <p:spPr>
          <a:xfrm>
            <a:off x="1371600" y="1162347"/>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60" name="Google Shape;860;p38"/>
          <p:cNvGrpSpPr/>
          <p:nvPr/>
        </p:nvGrpSpPr>
        <p:grpSpPr>
          <a:xfrm>
            <a:off x="5454150" y="1236940"/>
            <a:ext cx="2976748" cy="2669620"/>
            <a:chOff x="5454150" y="1236940"/>
            <a:chExt cx="2976748" cy="2669620"/>
          </a:xfrm>
        </p:grpSpPr>
        <p:pic>
          <p:nvPicPr>
            <p:cNvPr id="861" name="Google Shape;861;p38"/>
            <p:cNvPicPr preferRelativeResize="0"/>
            <p:nvPr/>
          </p:nvPicPr>
          <p:blipFill rotWithShape="1">
            <a:blip r:embed="rId3">
              <a:alphaModFix/>
            </a:blip>
            <a:srcRect l="13851" t="18885" r="14190" b="15033"/>
            <a:stretch/>
          </p:blipFill>
          <p:spPr>
            <a:xfrm>
              <a:off x="5454150" y="1236940"/>
              <a:ext cx="2976748" cy="2669620"/>
            </a:xfrm>
            <a:prstGeom prst="rect">
              <a:avLst/>
            </a:prstGeom>
            <a:noFill/>
            <a:ln>
              <a:noFill/>
            </a:ln>
          </p:spPr>
        </p:pic>
        <p:grpSp>
          <p:nvGrpSpPr>
            <p:cNvPr id="862" name="Google Shape;862;p38"/>
            <p:cNvGrpSpPr/>
            <p:nvPr/>
          </p:nvGrpSpPr>
          <p:grpSpPr>
            <a:xfrm>
              <a:off x="5636955" y="2809468"/>
              <a:ext cx="1097090" cy="1097090"/>
              <a:chOff x="-423175" y="2918850"/>
              <a:chExt cx="822900" cy="822900"/>
            </a:xfrm>
          </p:grpSpPr>
          <p:sp>
            <p:nvSpPr>
              <p:cNvPr id="863" name="Google Shape;863;p3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4" name="Google Shape;864;p3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5" name="Google Shape;865;p3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6" name="Google Shape;866;p3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7" name="Google Shape;867;p3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8" name="Google Shape;868;p3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9" name="Google Shape;869;p3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0" name="Google Shape;870;p3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71" name="Google Shape;871;p38"/>
            <p:cNvSpPr/>
            <p:nvPr/>
          </p:nvSpPr>
          <p:spPr>
            <a:xfrm flipH="1">
              <a:off x="7728854" y="153126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500"/>
                                        <p:tgtEl>
                                          <p:spTgt spid="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7"/>
          <p:cNvSpPr txBox="1">
            <a:spLocks noGrp="1"/>
          </p:cNvSpPr>
          <p:nvPr>
            <p:ph type="title"/>
          </p:nvPr>
        </p:nvSpPr>
        <p:spPr>
          <a:xfrm>
            <a:off x="3037500" y="1669325"/>
            <a:ext cx="4970874" cy="11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latin typeface="Roboto Medium" pitchFamily="2" charset="0"/>
                <a:ea typeface="Roboto Medium" pitchFamily="2" charset="0"/>
              </a:rPr>
              <a:t>Đặt</a:t>
            </a:r>
            <a:r>
              <a:rPr lang="en-US" dirty="0">
                <a:latin typeface="Roboto Medium" pitchFamily="2" charset="0"/>
                <a:ea typeface="Roboto Medium" pitchFamily="2" charset="0"/>
              </a:rPr>
              <a:t> </a:t>
            </a:r>
            <a:r>
              <a:rPr lang="en-US" dirty="0" err="1">
                <a:latin typeface="Roboto Medium" pitchFamily="2" charset="0"/>
                <a:ea typeface="Roboto Medium" pitchFamily="2" charset="0"/>
              </a:rPr>
              <a:t>vấn</a:t>
            </a:r>
            <a:r>
              <a:rPr lang="en-US" dirty="0">
                <a:latin typeface="Roboto Medium" pitchFamily="2" charset="0"/>
                <a:ea typeface="Roboto Medium" pitchFamily="2" charset="0"/>
              </a:rPr>
              <a:t> </a:t>
            </a:r>
            <a:r>
              <a:rPr lang="en-US" dirty="0" err="1">
                <a:latin typeface="Roboto Medium" pitchFamily="2" charset="0"/>
                <a:ea typeface="Roboto Medium" pitchFamily="2" charset="0"/>
              </a:rPr>
              <a:t>đề</a:t>
            </a:r>
            <a:endParaRPr dirty="0">
              <a:latin typeface="Roboto Medium" pitchFamily="2" charset="0"/>
              <a:ea typeface="Roboto Medium" pitchFamily="2" charset="0"/>
            </a:endParaRPr>
          </a:p>
        </p:txBody>
      </p:sp>
      <p:sp>
        <p:nvSpPr>
          <p:cNvPr id="841" name="Google Shape;841;p37"/>
          <p:cNvSpPr txBox="1">
            <a:spLocks noGrp="1"/>
          </p:cNvSpPr>
          <p:nvPr>
            <p:ph type="subTitle" idx="1"/>
          </p:nvPr>
        </p:nvSpPr>
        <p:spPr>
          <a:xfrm>
            <a:off x="3436374" y="2685012"/>
            <a:ext cx="4479203" cy="119789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Công nghệ thông tin phát triển mạnh mẽ, đóng vai trò quan trọng trong quản lý, đặc biệt là quản lý sinh viên và sản phẩm, giúp nâng cao hiệu quả hoạt động trong nhiều lĩnh vực.</a:t>
            </a:r>
            <a:endParaRPr dirty="0"/>
          </a:p>
        </p:txBody>
      </p:sp>
      <p:grpSp>
        <p:nvGrpSpPr>
          <p:cNvPr id="842" name="Google Shape;842;p37"/>
          <p:cNvGrpSpPr/>
          <p:nvPr/>
        </p:nvGrpSpPr>
        <p:grpSpPr>
          <a:xfrm>
            <a:off x="-947812" y="-1339156"/>
            <a:ext cx="4616097" cy="4675288"/>
            <a:chOff x="-947812" y="-1339156"/>
            <a:chExt cx="4616097" cy="4675288"/>
          </a:xfrm>
        </p:grpSpPr>
        <p:pic>
          <p:nvPicPr>
            <p:cNvPr id="843" name="Google Shape;843;p37"/>
            <p:cNvPicPr preferRelativeResize="0"/>
            <p:nvPr/>
          </p:nvPicPr>
          <p:blipFill rotWithShape="1">
            <a:blip r:embed="rId3">
              <a:alphaModFix/>
            </a:blip>
            <a:srcRect l="15575" r="17319"/>
            <a:stretch/>
          </p:blipFill>
          <p:spPr>
            <a:xfrm rot="-2883237" flipH="1">
              <a:off x="-480999" y="-449949"/>
              <a:ext cx="3682471" cy="2896874"/>
            </a:xfrm>
            <a:prstGeom prst="rect">
              <a:avLst/>
            </a:prstGeom>
            <a:noFill/>
            <a:ln>
              <a:noFill/>
            </a:ln>
          </p:spPr>
        </p:pic>
        <p:grpSp>
          <p:nvGrpSpPr>
            <p:cNvPr id="844" name="Google Shape;844;p37"/>
            <p:cNvGrpSpPr/>
            <p:nvPr/>
          </p:nvGrpSpPr>
          <p:grpSpPr>
            <a:xfrm>
              <a:off x="144355" y="449941"/>
              <a:ext cx="1097090" cy="1097090"/>
              <a:chOff x="-423175" y="2918850"/>
              <a:chExt cx="822900" cy="822900"/>
            </a:xfrm>
          </p:grpSpPr>
          <p:sp>
            <p:nvSpPr>
              <p:cNvPr id="845" name="Google Shape;845;p37"/>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46" name="Google Shape;846;p37"/>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47" name="Google Shape;847;p37"/>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48" name="Google Shape;848;p37"/>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49" name="Google Shape;849;p37"/>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50" name="Google Shape;850;p37"/>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51" name="Google Shape;851;p37"/>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52" name="Google Shape;852;p37"/>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
          <p:nvSpPr>
            <p:cNvPr id="853" name="Google Shape;853;p37"/>
            <p:cNvSpPr/>
            <p:nvPr/>
          </p:nvSpPr>
          <p:spPr>
            <a:xfrm flipH="1">
              <a:off x="144354" y="189198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500"/>
                                        <p:tgtEl>
                                          <p:spTgt spid="84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41">
                                            <p:txEl>
                                              <p:pRg st="0" end="0"/>
                                            </p:txEl>
                                          </p:spTgt>
                                        </p:tgtEl>
                                        <p:attrNameLst>
                                          <p:attrName>style.visibility</p:attrName>
                                        </p:attrNameLst>
                                      </p:cBhvr>
                                      <p:to>
                                        <p:strVal val="visible"/>
                                      </p:to>
                                    </p:set>
                                    <p:anim calcmode="lin" valueType="num">
                                      <p:cBhvr additive="base">
                                        <p:cTn id="11" dur="500" fill="hold"/>
                                        <p:tgtEl>
                                          <p:spTgt spid="84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txBox="1">
            <a:spLocks noGrp="1"/>
          </p:cNvSpPr>
          <p:nvPr>
            <p:ph type="title"/>
          </p:nvPr>
        </p:nvSpPr>
        <p:spPr>
          <a:xfrm>
            <a:off x="5029959" y="1187331"/>
            <a:ext cx="3453600" cy="84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edium" pitchFamily="2" charset="0"/>
                <a:ea typeface="Roboto Medium" pitchFamily="2" charset="0"/>
              </a:rPr>
              <a:t>Hình thành</a:t>
            </a:r>
            <a:endParaRPr dirty="0">
              <a:latin typeface="Roboto Medium" pitchFamily="2" charset="0"/>
              <a:ea typeface="Roboto Medium" pitchFamily="2" charset="0"/>
            </a:endParaRPr>
          </a:p>
        </p:txBody>
      </p:sp>
      <p:sp>
        <p:nvSpPr>
          <p:cNvPr id="877" name="Google Shape;877;p39"/>
          <p:cNvSpPr txBox="1">
            <a:spLocks noGrp="1"/>
          </p:cNvSpPr>
          <p:nvPr>
            <p:ph type="subTitle" idx="1"/>
          </p:nvPr>
        </p:nvSpPr>
        <p:spPr>
          <a:xfrm>
            <a:off x="5031159" y="1867181"/>
            <a:ext cx="3452400" cy="168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dirty="0"/>
              <a:t>Công nghệ 4.0 thúc đẩy sự phát triển của công nghệ thông tin, mang lại thay đổi lớn trong quản lý, đặc biệt là quản lý bán đồ điện tử - một lĩnh vực phức tạp nhưng quan trọng. Nhận thấy thực trạng này, nhóm em chọn nghiên cứu đề tài về quản lý sản phẩm (bán đồ điện tử). Mong nhận được góp ý để hoàn thiện và nâng cao chất lượng dự án.</a:t>
            </a:r>
            <a:endParaRPr sz="1400" dirty="0"/>
          </a:p>
        </p:txBody>
      </p:sp>
      <p:pic>
        <p:nvPicPr>
          <p:cNvPr id="3" name="Picture 2">
            <a:extLst>
              <a:ext uri="{FF2B5EF4-FFF2-40B4-BE49-F238E27FC236}">
                <a16:creationId xmlns:a16="http://schemas.microsoft.com/office/drawing/2014/main" id="{CCD7EFA3-04D9-AA8A-94D2-D2BD169D9ABE}"/>
              </a:ext>
            </a:extLst>
          </p:cNvPr>
          <p:cNvPicPr>
            <a:picLocks noChangeAspect="1"/>
          </p:cNvPicPr>
          <p:nvPr/>
        </p:nvPicPr>
        <p:blipFill>
          <a:blip r:embed="rId3"/>
          <a:stretch>
            <a:fillRect/>
          </a:stretch>
        </p:blipFill>
        <p:spPr>
          <a:xfrm>
            <a:off x="756765" y="694943"/>
            <a:ext cx="3753613" cy="37536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76"/>
                                        </p:tgtEl>
                                        <p:attrNameLst>
                                          <p:attrName>style.visibility</p:attrName>
                                        </p:attrNameLst>
                                      </p:cBhvr>
                                      <p:to>
                                        <p:strVal val="visible"/>
                                      </p:to>
                                    </p:set>
                                    <p:anim calcmode="lin" valueType="num">
                                      <p:cBhvr additive="base">
                                        <p:cTn id="12" dur="500" fill="hold"/>
                                        <p:tgtEl>
                                          <p:spTgt spid="876"/>
                                        </p:tgtEl>
                                        <p:attrNameLst>
                                          <p:attrName>ppt_x</p:attrName>
                                        </p:attrNameLst>
                                      </p:cBhvr>
                                      <p:tavLst>
                                        <p:tav tm="0">
                                          <p:val>
                                            <p:strVal val="1+#ppt_w/2"/>
                                          </p:val>
                                        </p:tav>
                                        <p:tav tm="100000">
                                          <p:val>
                                            <p:strVal val="#ppt_x"/>
                                          </p:val>
                                        </p:tav>
                                      </p:tavLst>
                                    </p:anim>
                                    <p:anim calcmode="lin" valueType="num">
                                      <p:cBhvr additive="base">
                                        <p:cTn id="13" dur="500" fill="hold"/>
                                        <p:tgtEl>
                                          <p:spTgt spid="87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77">
                                            <p:txEl>
                                              <p:pRg st="0" end="0"/>
                                            </p:txEl>
                                          </p:spTgt>
                                        </p:tgtEl>
                                        <p:attrNameLst>
                                          <p:attrName>style.visibility</p:attrName>
                                        </p:attrNameLst>
                                      </p:cBhvr>
                                      <p:to>
                                        <p:strVal val="visible"/>
                                      </p:to>
                                    </p:set>
                                    <p:animEffect transition="in" filter="fade">
                                      <p:cBhvr>
                                        <p:cTn id="17" dur="500"/>
                                        <p:tgtEl>
                                          <p:spTgt spid="877">
                                            <p:txEl>
                                              <p:pRg st="0" end="0"/>
                                            </p:txEl>
                                          </p:spTgt>
                                        </p:tgtEl>
                                      </p:cBhvr>
                                    </p:animEffect>
                                    <p:anim calcmode="lin" valueType="num">
                                      <p:cBhvr>
                                        <p:cTn id="18" dur="500" fill="hold"/>
                                        <p:tgtEl>
                                          <p:spTgt spid="877">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87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p:bldP spid="87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DE3E258C-A56F-AE78-E159-6BA81F451750}"/>
            </a:ext>
          </a:extLst>
        </p:cNvPr>
        <p:cNvGrpSpPr/>
        <p:nvPr/>
      </p:nvGrpSpPr>
      <p:grpSpPr>
        <a:xfrm>
          <a:off x="0" y="0"/>
          <a:ext cx="0" cy="0"/>
          <a:chOff x="0" y="0"/>
          <a:chExt cx="0" cy="0"/>
        </a:xfrm>
      </p:grpSpPr>
      <p:sp>
        <p:nvSpPr>
          <p:cNvPr id="372" name="Google Shape;372;p37">
            <a:extLst>
              <a:ext uri="{FF2B5EF4-FFF2-40B4-BE49-F238E27FC236}">
                <a16:creationId xmlns:a16="http://schemas.microsoft.com/office/drawing/2014/main" id="{9BF4A56B-E847-BA1D-7FF1-844BFBDB766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err="1">
                <a:solidFill>
                  <a:srgbClr val="384655"/>
                </a:solidFill>
                <a:latin typeface="Roboto "/>
                <a:cs typeface="Times New Roman" panose="02020603050405020304" pitchFamily="18" charset="0"/>
              </a:rPr>
              <a:t>Công</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nghệ</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sử</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dụng</a:t>
            </a:r>
            <a:endParaRPr sz="3600" dirty="0">
              <a:solidFill>
                <a:srgbClr val="384655"/>
              </a:solidFill>
              <a:latin typeface="Roboto "/>
            </a:endParaRPr>
          </a:p>
        </p:txBody>
      </p:sp>
      <p:sp>
        <p:nvSpPr>
          <p:cNvPr id="6" name="TextBox 5">
            <a:extLst>
              <a:ext uri="{FF2B5EF4-FFF2-40B4-BE49-F238E27FC236}">
                <a16:creationId xmlns:a16="http://schemas.microsoft.com/office/drawing/2014/main" id="{EFEF5176-3762-29C8-2AB5-7E02D5C44B65}"/>
              </a:ext>
            </a:extLst>
          </p:cNvPr>
          <p:cNvSpPr txBox="1"/>
          <p:nvPr/>
        </p:nvSpPr>
        <p:spPr>
          <a:xfrm>
            <a:off x="3927542" y="4175255"/>
            <a:ext cx="2585446" cy="523220"/>
          </a:xfrm>
          <a:prstGeom prst="rect">
            <a:avLst/>
          </a:prstGeom>
          <a:noFill/>
        </p:spPr>
        <p:txBody>
          <a:bodyPr wrap="square" rtlCol="0">
            <a:spAutoFit/>
          </a:bodyPr>
          <a:lstStyle/>
          <a:p>
            <a:r>
              <a:rPr lang="en-US" b="1" dirty="0">
                <a:solidFill>
                  <a:srgbClr val="384655"/>
                </a:solidFill>
                <a:latin typeface="Roboto "/>
              </a:rPr>
              <a:t>Front-end: </a:t>
            </a:r>
            <a:r>
              <a:rPr lang="en-US" dirty="0">
                <a:solidFill>
                  <a:srgbClr val="384655"/>
                </a:solidFill>
                <a:latin typeface="Roboto "/>
              </a:rPr>
              <a:t>React</a:t>
            </a:r>
            <a:endParaRPr lang="vi-VN" sz="1400" dirty="0">
              <a:solidFill>
                <a:srgbClr val="384655"/>
              </a:solidFill>
              <a:latin typeface="Roboto "/>
            </a:endParaRPr>
          </a:p>
          <a:p>
            <a:endParaRPr lang="vi-VN" dirty="0">
              <a:solidFill>
                <a:srgbClr val="384655"/>
              </a:solidFill>
              <a:latin typeface="Roboto "/>
            </a:endParaRPr>
          </a:p>
        </p:txBody>
      </p:sp>
      <p:pic>
        <p:nvPicPr>
          <p:cNvPr id="2050" name="Picture 2" descr="React – Wikipedia tiếng Việt">
            <a:extLst>
              <a:ext uri="{FF2B5EF4-FFF2-40B4-BE49-F238E27FC236}">
                <a16:creationId xmlns:a16="http://schemas.microsoft.com/office/drawing/2014/main" id="{34DE2213-DB79-36AE-31E7-4713DC6FE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549" y="1341033"/>
            <a:ext cx="2820902" cy="251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2133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additive="base">
                                        <p:cTn id="16" dur="750" fill="hold"/>
                                        <p:tgtEl>
                                          <p:spTgt spid="2050"/>
                                        </p:tgtEl>
                                        <p:attrNameLst>
                                          <p:attrName>ppt_x</p:attrName>
                                        </p:attrNameLst>
                                      </p:cBhvr>
                                      <p:tavLst>
                                        <p:tav tm="0">
                                          <p:val>
                                            <p:strVal val="#ppt_x"/>
                                          </p:val>
                                        </p:tav>
                                        <p:tav tm="100000">
                                          <p:val>
                                            <p:strVal val="#ppt_x"/>
                                          </p:val>
                                        </p:tav>
                                      </p:tavLst>
                                    </p:anim>
                                    <p:anim calcmode="lin" valueType="num">
                                      <p:cBhvr additive="base">
                                        <p:cTn id="17" dur="75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0 3.7037E-7 L -0.00156 -0.78673 " pathEditMode="relative" rAng="0" ptsTypes="AA">
                                      <p:cBhvr>
                                        <p:cTn id="21" dur="750" fill="hold"/>
                                        <p:tgtEl>
                                          <p:spTgt spid="2050"/>
                                        </p:tgtEl>
                                        <p:attrNameLst>
                                          <p:attrName>ppt_x</p:attrName>
                                          <p:attrName>ppt_y</p:attrName>
                                        </p:attrNameLst>
                                      </p:cBhvr>
                                      <p:rCtr x="-87" y="-39352"/>
                                    </p:animMotion>
                                  </p:childTnLst>
                                </p:cTn>
                              </p:par>
                              <p:par>
                                <p:cTn id="22" presetID="64" presetClass="path" presetSubtype="0" accel="50000" decel="50000" fill="hold" grpId="1" nodeType="withEffect">
                                  <p:stCondLst>
                                    <p:cond delay="0"/>
                                  </p:stCondLst>
                                  <p:childTnLst>
                                    <p:animMotion origin="layout" path="M -3.33333E-6 -4.32099E-6 L -0.00208 -0.69444 " pathEditMode="relative" rAng="0" ptsTypes="AA">
                                      <p:cBhvr>
                                        <p:cTn id="23" dur="750" fill="hold"/>
                                        <p:tgtEl>
                                          <p:spTgt spid="6"/>
                                        </p:tgtEl>
                                        <p:attrNameLst>
                                          <p:attrName>ppt_x</p:attrName>
                                          <p:attrName>ppt_y</p:attrName>
                                        </p:attrNameLst>
                                      </p:cBhvr>
                                      <p:rCtr x="-104" y="-3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BABCD8E-2574-319A-5E69-FF8D94A08F33}"/>
            </a:ext>
          </a:extLst>
        </p:cNvPr>
        <p:cNvGrpSpPr/>
        <p:nvPr/>
      </p:nvGrpSpPr>
      <p:grpSpPr>
        <a:xfrm>
          <a:off x="0" y="0"/>
          <a:ext cx="0" cy="0"/>
          <a:chOff x="0" y="0"/>
          <a:chExt cx="0" cy="0"/>
        </a:xfrm>
      </p:grpSpPr>
      <p:sp>
        <p:nvSpPr>
          <p:cNvPr id="372" name="Google Shape;372;p37">
            <a:extLst>
              <a:ext uri="{FF2B5EF4-FFF2-40B4-BE49-F238E27FC236}">
                <a16:creationId xmlns:a16="http://schemas.microsoft.com/office/drawing/2014/main" id="{E1E5E750-898F-1417-84F3-28AD95D019C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err="1">
                <a:solidFill>
                  <a:srgbClr val="384655"/>
                </a:solidFill>
                <a:latin typeface="Roboto "/>
                <a:cs typeface="Times New Roman" panose="02020603050405020304" pitchFamily="18" charset="0"/>
              </a:rPr>
              <a:t>Công</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nghệ</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sử</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dụng</a:t>
            </a:r>
            <a:endParaRPr sz="3600" dirty="0">
              <a:solidFill>
                <a:srgbClr val="384655"/>
              </a:solidFill>
              <a:latin typeface="Roboto "/>
            </a:endParaRPr>
          </a:p>
        </p:txBody>
      </p:sp>
      <p:sp>
        <p:nvSpPr>
          <p:cNvPr id="8" name="TextBox 7">
            <a:extLst>
              <a:ext uri="{FF2B5EF4-FFF2-40B4-BE49-F238E27FC236}">
                <a16:creationId xmlns:a16="http://schemas.microsoft.com/office/drawing/2014/main" id="{4CD8AB99-C93F-886C-0C8A-E2F767A83160}"/>
              </a:ext>
            </a:extLst>
          </p:cNvPr>
          <p:cNvSpPr txBox="1"/>
          <p:nvPr/>
        </p:nvSpPr>
        <p:spPr>
          <a:xfrm>
            <a:off x="3584823" y="4351098"/>
            <a:ext cx="2686664" cy="379591"/>
          </a:xfrm>
          <a:prstGeom prst="rect">
            <a:avLst/>
          </a:prstGeom>
          <a:noFill/>
        </p:spPr>
        <p:txBody>
          <a:bodyPr wrap="square">
            <a:spAutoFit/>
          </a:bodyPr>
          <a:lstStyle/>
          <a:p>
            <a:pPr>
              <a:lnSpc>
                <a:spcPct val="150000"/>
              </a:lnSpc>
            </a:pPr>
            <a:r>
              <a:rPr lang="en-US" sz="1400" b="1" dirty="0">
                <a:solidFill>
                  <a:srgbClr val="384655"/>
                </a:solidFill>
                <a:latin typeface="Roboto "/>
              </a:rPr>
              <a:t>Back-end</a:t>
            </a:r>
            <a:r>
              <a:rPr lang="vi-VN" sz="1400" b="1" dirty="0">
                <a:solidFill>
                  <a:srgbClr val="384655"/>
                </a:solidFill>
                <a:latin typeface="Roboto "/>
              </a:rPr>
              <a:t>:</a:t>
            </a:r>
            <a:r>
              <a:rPr lang="vi-VN" sz="1400" dirty="0">
                <a:solidFill>
                  <a:srgbClr val="384655"/>
                </a:solidFill>
                <a:latin typeface="Roboto "/>
              </a:rPr>
              <a:t> </a:t>
            </a:r>
            <a:r>
              <a:rPr lang="en-US" sz="1400" dirty="0">
                <a:solidFill>
                  <a:srgbClr val="384655"/>
                </a:solidFill>
                <a:latin typeface="Roboto "/>
              </a:rPr>
              <a:t>Java (Spring-boot)</a:t>
            </a:r>
            <a:endParaRPr lang="vi-VN" sz="1400" dirty="0">
              <a:solidFill>
                <a:srgbClr val="384655"/>
              </a:solidFill>
              <a:latin typeface="Roboto "/>
            </a:endParaRPr>
          </a:p>
        </p:txBody>
      </p:sp>
      <p:pic>
        <p:nvPicPr>
          <p:cNvPr id="2056" name="Picture 8" descr="Spring boot framework in deals java">
            <a:extLst>
              <a:ext uri="{FF2B5EF4-FFF2-40B4-BE49-F238E27FC236}">
                <a16:creationId xmlns:a16="http://schemas.microsoft.com/office/drawing/2014/main" id="{D7EFF8C8-3948-5E1B-9AA3-53E34CA85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361" y="1171991"/>
            <a:ext cx="4945277" cy="317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1165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nodeType="afterEffect">
                                  <p:stCondLst>
                                    <p:cond delay="0"/>
                                  </p:stCondLst>
                                  <p:childTnLst>
                                    <p:set>
                                      <p:cBhvr>
                                        <p:cTn id="15" dur="1" fill="hold">
                                          <p:stCondLst>
                                            <p:cond delay="0"/>
                                          </p:stCondLst>
                                        </p:cTn>
                                        <p:tgtEl>
                                          <p:spTgt spid="2056"/>
                                        </p:tgtEl>
                                        <p:attrNameLst>
                                          <p:attrName>style.visibility</p:attrName>
                                        </p:attrNameLst>
                                      </p:cBhvr>
                                      <p:to>
                                        <p:strVal val="visible"/>
                                      </p:to>
                                    </p:set>
                                    <p:anim calcmode="lin" valueType="num">
                                      <p:cBhvr additive="base">
                                        <p:cTn id="16" dur="750" fill="hold"/>
                                        <p:tgtEl>
                                          <p:spTgt spid="2056"/>
                                        </p:tgtEl>
                                        <p:attrNameLst>
                                          <p:attrName>ppt_x</p:attrName>
                                        </p:attrNameLst>
                                      </p:cBhvr>
                                      <p:tavLst>
                                        <p:tav tm="0">
                                          <p:val>
                                            <p:strVal val="#ppt_x"/>
                                          </p:val>
                                        </p:tav>
                                        <p:tav tm="100000">
                                          <p:val>
                                            <p:strVal val="#ppt_x"/>
                                          </p:val>
                                        </p:tav>
                                      </p:tavLst>
                                    </p:anim>
                                    <p:anim calcmode="lin" valueType="num">
                                      <p:cBhvr additive="base">
                                        <p:cTn id="17" dur="75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grpId="1" nodeType="clickEffect">
                                  <p:stCondLst>
                                    <p:cond delay="0"/>
                                  </p:stCondLst>
                                  <p:childTnLst>
                                    <p:animMotion origin="layout" path="M 1.11111E-6 3.95062E-6 L 1.11111E-6 -0.65216 " pathEditMode="relative" rAng="0" ptsTypes="AA">
                                      <p:cBhvr>
                                        <p:cTn id="21" dur="750" fill="hold"/>
                                        <p:tgtEl>
                                          <p:spTgt spid="8"/>
                                        </p:tgtEl>
                                        <p:attrNameLst>
                                          <p:attrName>ppt_x</p:attrName>
                                          <p:attrName>ppt_y</p:attrName>
                                        </p:attrNameLst>
                                      </p:cBhvr>
                                      <p:rCtr x="0" y="-32623"/>
                                    </p:animMotion>
                                  </p:childTnLst>
                                </p:cTn>
                              </p:par>
                              <p:par>
                                <p:cTn id="22" presetID="64" presetClass="path" presetSubtype="0" accel="50000" decel="50000" fill="hold" nodeType="withEffect">
                                  <p:stCondLst>
                                    <p:cond delay="0"/>
                                  </p:stCondLst>
                                  <p:childTnLst>
                                    <p:animMotion origin="layout" path="M 0.18663 -0.00277 L 0.18663 -0.83888 " pathEditMode="fixed" rAng="0" ptsTypes="AA">
                                      <p:cBhvr>
                                        <p:cTn id="23" dur="750" fill="hold"/>
                                        <p:tgtEl>
                                          <p:spTgt spid="2056"/>
                                        </p:tgtEl>
                                        <p:attrNameLst>
                                          <p:attrName>ppt_x</p:attrName>
                                          <p:attrName>ppt_y</p:attrName>
                                        </p:attrNameLst>
                                      </p:cBhvr>
                                      <p:rCtr x="0" y="-418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06FF6E83-6639-443D-BB4D-77BE6EAA75F3}"/>
            </a:ext>
          </a:extLst>
        </p:cNvPr>
        <p:cNvGrpSpPr/>
        <p:nvPr/>
      </p:nvGrpSpPr>
      <p:grpSpPr>
        <a:xfrm>
          <a:off x="0" y="0"/>
          <a:ext cx="0" cy="0"/>
          <a:chOff x="0" y="0"/>
          <a:chExt cx="0" cy="0"/>
        </a:xfrm>
      </p:grpSpPr>
      <p:sp>
        <p:nvSpPr>
          <p:cNvPr id="372" name="Google Shape;372;p37">
            <a:extLst>
              <a:ext uri="{FF2B5EF4-FFF2-40B4-BE49-F238E27FC236}">
                <a16:creationId xmlns:a16="http://schemas.microsoft.com/office/drawing/2014/main" id="{4639C008-4E12-9134-7DFB-44DD29352C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err="1">
                <a:solidFill>
                  <a:srgbClr val="384655"/>
                </a:solidFill>
                <a:latin typeface="Roboto "/>
                <a:cs typeface="Times New Roman" panose="02020603050405020304" pitchFamily="18" charset="0"/>
              </a:rPr>
              <a:t>Công</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nghệ</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sử</a:t>
            </a:r>
            <a:r>
              <a:rPr lang="en-US" sz="3600" b="1" dirty="0">
                <a:solidFill>
                  <a:srgbClr val="384655"/>
                </a:solidFill>
                <a:latin typeface="Roboto "/>
                <a:cs typeface="Times New Roman" panose="02020603050405020304" pitchFamily="18" charset="0"/>
              </a:rPr>
              <a:t> </a:t>
            </a:r>
            <a:r>
              <a:rPr lang="en-US" sz="3600" b="1" dirty="0" err="1">
                <a:solidFill>
                  <a:srgbClr val="384655"/>
                </a:solidFill>
                <a:latin typeface="Roboto "/>
                <a:cs typeface="Times New Roman" panose="02020603050405020304" pitchFamily="18" charset="0"/>
              </a:rPr>
              <a:t>dụng</a:t>
            </a:r>
            <a:endParaRPr sz="3600" dirty="0">
              <a:solidFill>
                <a:srgbClr val="384655"/>
              </a:solidFill>
              <a:latin typeface="Roboto "/>
            </a:endParaRPr>
          </a:p>
        </p:txBody>
      </p:sp>
      <p:sp>
        <p:nvSpPr>
          <p:cNvPr id="10" name="TextBox 9">
            <a:extLst>
              <a:ext uri="{FF2B5EF4-FFF2-40B4-BE49-F238E27FC236}">
                <a16:creationId xmlns:a16="http://schemas.microsoft.com/office/drawing/2014/main" id="{5668C60A-5C48-9748-52DD-37E0846A3508}"/>
              </a:ext>
            </a:extLst>
          </p:cNvPr>
          <p:cNvSpPr txBox="1"/>
          <p:nvPr/>
        </p:nvSpPr>
        <p:spPr>
          <a:xfrm>
            <a:off x="3504503" y="4182127"/>
            <a:ext cx="2347731" cy="307777"/>
          </a:xfrm>
          <a:prstGeom prst="rect">
            <a:avLst/>
          </a:prstGeom>
          <a:noFill/>
        </p:spPr>
        <p:txBody>
          <a:bodyPr wrap="square">
            <a:spAutoFit/>
          </a:bodyPr>
          <a:lstStyle/>
          <a:p>
            <a:r>
              <a:rPr lang="en-US" sz="1400" b="1" dirty="0">
                <a:solidFill>
                  <a:srgbClr val="384655"/>
                </a:solidFill>
                <a:latin typeface="Roboto "/>
              </a:rPr>
              <a:t>Database</a:t>
            </a:r>
            <a:r>
              <a:rPr lang="vi-VN" sz="1400" b="1" dirty="0">
                <a:solidFill>
                  <a:srgbClr val="384655"/>
                </a:solidFill>
                <a:latin typeface="Roboto "/>
              </a:rPr>
              <a:t>:</a:t>
            </a:r>
            <a:r>
              <a:rPr lang="vi-VN" sz="1400" dirty="0">
                <a:solidFill>
                  <a:srgbClr val="384655"/>
                </a:solidFill>
                <a:latin typeface="Roboto "/>
              </a:rPr>
              <a:t> </a:t>
            </a:r>
            <a:r>
              <a:rPr lang="en-US" sz="1400" dirty="0">
                <a:solidFill>
                  <a:srgbClr val="384655"/>
                </a:solidFill>
                <a:latin typeface="Roboto "/>
              </a:rPr>
              <a:t>MySQL - </a:t>
            </a:r>
            <a:r>
              <a:rPr lang="en-US" dirty="0" err="1">
                <a:solidFill>
                  <a:srgbClr val="384655"/>
                </a:solidFill>
                <a:latin typeface="Roboto "/>
              </a:rPr>
              <a:t>X</a:t>
            </a:r>
            <a:r>
              <a:rPr lang="en-US" sz="1400" dirty="0" err="1">
                <a:solidFill>
                  <a:srgbClr val="384655"/>
                </a:solidFill>
                <a:latin typeface="Roboto "/>
              </a:rPr>
              <a:t>ampp</a:t>
            </a:r>
            <a:endParaRPr lang="vi-VN" dirty="0">
              <a:solidFill>
                <a:srgbClr val="384655"/>
              </a:solidFill>
              <a:latin typeface="Roboto "/>
            </a:endParaRPr>
          </a:p>
        </p:txBody>
      </p:sp>
      <p:grpSp>
        <p:nvGrpSpPr>
          <p:cNvPr id="4" name="Group 3">
            <a:extLst>
              <a:ext uri="{FF2B5EF4-FFF2-40B4-BE49-F238E27FC236}">
                <a16:creationId xmlns:a16="http://schemas.microsoft.com/office/drawing/2014/main" id="{5AA9EBA3-217C-9D48-4183-9CB04F8418F2}"/>
              </a:ext>
            </a:extLst>
          </p:cNvPr>
          <p:cNvGrpSpPr/>
          <p:nvPr/>
        </p:nvGrpSpPr>
        <p:grpSpPr>
          <a:xfrm>
            <a:off x="2149600" y="1379464"/>
            <a:ext cx="4916606" cy="2594813"/>
            <a:chOff x="3482327" y="1353240"/>
            <a:chExt cx="5599110" cy="2872248"/>
          </a:xfrm>
        </p:grpSpPr>
        <p:pic>
          <p:nvPicPr>
            <p:cNvPr id="2060" name="Picture 12" descr="MySQL - Công ty SSG">
              <a:extLst>
                <a:ext uri="{FF2B5EF4-FFF2-40B4-BE49-F238E27FC236}">
                  <a16:creationId xmlns:a16="http://schemas.microsoft.com/office/drawing/2014/main" id="{5FA6BF86-959C-A543-C764-57447D019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327" y="1353240"/>
              <a:ext cx="2872248" cy="287224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XAMPP là gì? Tổng hợp kiến thức cơ bản về XAMPP | ATP Software">
              <a:extLst>
                <a:ext uri="{FF2B5EF4-FFF2-40B4-BE49-F238E27FC236}">
                  <a16:creationId xmlns:a16="http://schemas.microsoft.com/office/drawing/2014/main" id="{25D428A4-A50A-52CD-9F88-358DDDCA5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455" y="1353240"/>
              <a:ext cx="2764982" cy="28722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951384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ppt_x"/>
                                          </p:val>
                                        </p:tav>
                                        <p:tav tm="100000">
                                          <p:val>
                                            <p:strVal val="#ppt_x"/>
                                          </p:val>
                                        </p:tav>
                                      </p:tavLst>
                                    </p:anim>
                                    <p:anim calcmode="lin" valueType="num">
                                      <p:cBhvr additive="base">
                                        <p:cTn id="17"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P spid="10" grpId="0"/>
    </p:bldLst>
  </p:timing>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449</Words>
  <Application>Microsoft Office PowerPoint</Application>
  <PresentationFormat>On-screen Show (16:9)</PresentationFormat>
  <Paragraphs>67</Paragraphs>
  <Slides>29</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Anaheim</vt:lpstr>
      <vt:lpstr>Nunito Light</vt:lpstr>
      <vt:lpstr>Roboto Medium</vt:lpstr>
      <vt:lpstr>Roboto</vt:lpstr>
      <vt:lpstr>Raleway</vt:lpstr>
      <vt:lpstr>Open Sans</vt:lpstr>
      <vt:lpstr>Roboto </vt:lpstr>
      <vt:lpstr>Arial</vt:lpstr>
      <vt:lpstr>DM Sans Medium</vt:lpstr>
      <vt:lpstr>Bebas Neue</vt:lpstr>
      <vt:lpstr>Business Project Presentation by Slidesgo</vt:lpstr>
      <vt:lpstr>Báo cáo Bài tập lớn</vt:lpstr>
      <vt:lpstr>Danh sách thành viên</vt:lpstr>
      <vt:lpstr>Nội dung bài tập</vt:lpstr>
      <vt:lpstr>Tổng quan đề tài</vt:lpstr>
      <vt:lpstr>Đặt vấn đề</vt:lpstr>
      <vt:lpstr>Hình thành</vt:lpstr>
      <vt:lpstr>Công nghệ sử dụng</vt:lpstr>
      <vt:lpstr>Công nghệ sử dụng</vt:lpstr>
      <vt:lpstr>Công nghệ sử dụng</vt:lpstr>
      <vt:lpstr>Bài toán nghiệp vụ hệ thống quản lý sản phẩm</vt:lpstr>
      <vt:lpstr>Nhu cầu quản lý chức năng</vt:lpstr>
      <vt:lpstr>Phân tích thiết kế hệ thống</vt:lpstr>
      <vt:lpstr>Quản lý danh sách sản phẩm</vt:lpstr>
      <vt:lpstr>Quản lý thông tin sản phẩm </vt:lpstr>
      <vt:lpstr>Xem thông tin sản phẩm</vt:lpstr>
      <vt:lpstr>Thêm sản phẩm</vt:lpstr>
      <vt:lpstr>Xóa sản phẩm</vt:lpstr>
      <vt:lpstr>Sửa thông tin sản phẩm</vt:lpstr>
      <vt:lpstr>Đăng nhập</vt:lpstr>
      <vt:lpstr>Giao diện</vt:lpstr>
      <vt:lpstr>Giao diện</vt:lpstr>
      <vt:lpstr>Giao diện</vt:lpstr>
      <vt:lpstr>Giao diện</vt:lpstr>
      <vt:lpstr>Giao diện</vt:lpstr>
      <vt:lpstr>Giao diện</vt:lpstr>
      <vt:lpstr>Giao diện</vt:lpstr>
      <vt:lpstr>Kết luận</vt:lpstr>
      <vt:lpstr>Hướng phát triển sản phẩm</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Dat</dc:creator>
  <cp:lastModifiedBy>Nguyễn Tuấn Đạt - 66IT3</cp:lastModifiedBy>
  <cp:revision>4</cp:revision>
  <dcterms:modified xsi:type="dcterms:W3CDTF">2024-12-19T03:40:05Z</dcterms:modified>
</cp:coreProperties>
</file>